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25"/>
  </p:notesMasterIdLst>
  <p:sldIdLst>
    <p:sldId id="257" r:id="rId2"/>
    <p:sldId id="258" r:id="rId3"/>
    <p:sldId id="260" r:id="rId4"/>
    <p:sldId id="261" r:id="rId5"/>
    <p:sldId id="320" r:id="rId6"/>
    <p:sldId id="321" r:id="rId7"/>
    <p:sldId id="266" r:id="rId8"/>
    <p:sldId id="319" r:id="rId9"/>
    <p:sldId id="323" r:id="rId10"/>
    <p:sldId id="324" r:id="rId11"/>
    <p:sldId id="325" r:id="rId12"/>
    <p:sldId id="326" r:id="rId13"/>
    <p:sldId id="327" r:id="rId14"/>
    <p:sldId id="328" r:id="rId15"/>
    <p:sldId id="329" r:id="rId16"/>
    <p:sldId id="331" r:id="rId17"/>
    <p:sldId id="332" r:id="rId18"/>
    <p:sldId id="337" r:id="rId19"/>
    <p:sldId id="338" r:id="rId20"/>
    <p:sldId id="333" r:id="rId21"/>
    <p:sldId id="334" r:id="rId22"/>
    <p:sldId id="335" r:id="rId23"/>
    <p:sldId id="336" r:id="rId24"/>
  </p:sldIdLst>
  <p:sldSz cx="9144000" cy="5143500" type="screen16x9"/>
  <p:notesSz cx="6858000" cy="9144000"/>
  <p:embeddedFontLst>
    <p:embeddedFont>
      <p:font typeface="#9Slide03 Ralewayv4020 Black" panose="00000A00000000000000" charset="0"/>
      <p:bold r:id="rId26"/>
    </p:embeddedFont>
    <p:embeddedFont>
      <p:font typeface="Montserrat" panose="00000500000000000000" pitchFamily="50" charset="0"/>
      <p:regular r:id="rId27"/>
      <p:bold r:id="rId28"/>
      <p:italic r:id="rId29"/>
      <p:boldItalic r:id="rId30"/>
    </p:embeddedFont>
    <p:embeddedFont>
      <p:font typeface="Montserrat Black" panose="00000A00000000000000" pitchFamily="50" charset="0"/>
      <p:bold r:id="rId31"/>
      <p:boldItalic r:id="rId32"/>
    </p:embeddedFont>
    <p:embeddedFont>
      <p:font typeface="Nunito" pitchFamily="2" charset="0"/>
      <p:regular r:id="rId33"/>
      <p:bold r:id="rId34"/>
      <p:italic r:id="rId35"/>
      <p:boldItalic r:id="rId36"/>
    </p:embeddedFont>
    <p:embeddedFont>
      <p:font typeface="Roboto Condensed Light" panose="02000000000000000000" pitchFamily="2" charset="0"/>
      <p:regular r:id="rId37"/>
      <p:italic r:id="rId38"/>
    </p:embeddedFont>
    <p:embeddedFont>
      <p:font typeface="Work Sans" pitchFamily="2" charset="0"/>
      <p:regular r:id="rId39"/>
      <p:bold r:id="rId40"/>
      <p:italic r:id="rId41"/>
      <p:boldItalic r:id="rId42"/>
    </p:embeddedFont>
    <p:embeddedFont>
      <p:font typeface="Work Sans SemiBold"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A8308E2-4CF0-4C5D-BFAE-5F89CDCF8964}">
  <a:tblStyle styleId="{EA8308E2-4CF0-4C5D-BFAE-5F89CDCF896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49" autoAdjust="0"/>
    <p:restoredTop sz="94660"/>
  </p:normalViewPr>
  <p:slideViewPr>
    <p:cSldViewPr snapToGrid="0">
      <p:cViewPr>
        <p:scale>
          <a:sx n="66" d="100"/>
          <a:sy n="66" d="100"/>
        </p:scale>
        <p:origin x="1476" y="19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viewProps" Target="viewProps.xml"/><Relationship Id="rId8" Type="http://schemas.openxmlformats.org/officeDocument/2006/relationships/slide" Target="slides/slide7.xml"/></Relationships>
</file>

<file path=ppt/media/hdphoto1.wdp>
</file>

<file path=ppt/media/hdphoto2.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c863ae5e8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c863ae5e8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c863ae5e8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c863ae5e8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c8bcaa2a03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c8bcaa2a0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c8bcaa2a0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c8bcaa2a0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cc8cfa50e2_0_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cc8cfa50e2_0_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cc8cfa50e2_0_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cc8cfa50e2_0_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1746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a:off x="7870513" y="3869150"/>
            <a:ext cx="2765700" cy="2765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10800000">
            <a:off x="8108649" y="4107286"/>
            <a:ext cx="2289300" cy="2289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10800000">
            <a:off x="8505753" y="4503562"/>
            <a:ext cx="1495500" cy="14964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1581150" y="-1580275"/>
            <a:ext cx="2943600" cy="2943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a:off x="-1327411" y="-1326536"/>
            <a:ext cx="2436300" cy="2436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904778" y="-905027"/>
            <a:ext cx="1591500" cy="15927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932450" y="4444400"/>
            <a:ext cx="1615200" cy="1615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a:off x="1071728" y="4583678"/>
            <a:ext cx="1336800" cy="13368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303703" y="4815037"/>
            <a:ext cx="873300" cy="8739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0800000">
            <a:off x="6536525" y="-1117475"/>
            <a:ext cx="1829700" cy="182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a:off x="6693914" y="-960086"/>
            <a:ext cx="1514700" cy="15147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a:off x="6957099" y="-697754"/>
            <a:ext cx="989100" cy="9900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txBox="1">
            <a:spLocks noGrp="1"/>
          </p:cNvSpPr>
          <p:nvPr>
            <p:ph type="ctrTitle"/>
          </p:nvPr>
        </p:nvSpPr>
        <p:spPr>
          <a:xfrm>
            <a:off x="1746350" y="1570885"/>
            <a:ext cx="5697900" cy="14847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2" name="Google Shape;22;p2"/>
          <p:cNvSpPr txBox="1">
            <a:spLocks noGrp="1"/>
          </p:cNvSpPr>
          <p:nvPr>
            <p:ph type="subTitle" idx="1"/>
          </p:nvPr>
        </p:nvSpPr>
        <p:spPr>
          <a:xfrm>
            <a:off x="1750925" y="3178413"/>
            <a:ext cx="5697900" cy="3915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sz="18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391"/>
        <p:cNvGrpSpPr/>
        <p:nvPr/>
      </p:nvGrpSpPr>
      <p:grpSpPr>
        <a:xfrm>
          <a:off x="0" y="0"/>
          <a:ext cx="0" cy="0"/>
          <a:chOff x="0" y="0"/>
          <a:chExt cx="0" cy="0"/>
        </a:xfrm>
      </p:grpSpPr>
      <p:sp>
        <p:nvSpPr>
          <p:cNvPr id="392" name="Google Shape;392;p32"/>
          <p:cNvSpPr/>
          <p:nvPr/>
        </p:nvSpPr>
        <p:spPr>
          <a:xfrm rot="5400000">
            <a:off x="-2228489" y="327425"/>
            <a:ext cx="4412100" cy="4412100"/>
          </a:xfrm>
          <a:prstGeom prst="ellipse">
            <a:avLst/>
          </a:pr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rot="5400000">
            <a:off x="-1848100" y="707536"/>
            <a:ext cx="3651600" cy="36516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rot="5400000">
            <a:off x="-1216051" y="1338900"/>
            <a:ext cx="2385300" cy="2388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rot="5400000">
            <a:off x="6960389" y="327425"/>
            <a:ext cx="4412100" cy="4412100"/>
          </a:xfrm>
          <a:prstGeom prst="ellipse">
            <a:avLst/>
          </a:pr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rot="5400000">
            <a:off x="7340778" y="707536"/>
            <a:ext cx="3651600" cy="36516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rot="5400000">
            <a:off x="7972827" y="1338900"/>
            <a:ext cx="2385300" cy="2388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10_1">
    <p:spTree>
      <p:nvGrpSpPr>
        <p:cNvPr id="1" name="Shape 398"/>
        <p:cNvGrpSpPr/>
        <p:nvPr/>
      </p:nvGrpSpPr>
      <p:grpSpPr>
        <a:xfrm>
          <a:off x="0" y="0"/>
          <a:ext cx="0" cy="0"/>
          <a:chOff x="0" y="0"/>
          <a:chExt cx="0" cy="0"/>
        </a:xfrm>
      </p:grpSpPr>
      <p:sp>
        <p:nvSpPr>
          <p:cNvPr id="399" name="Google Shape;399;p33"/>
          <p:cNvSpPr/>
          <p:nvPr/>
        </p:nvSpPr>
        <p:spPr>
          <a:xfrm rot="5400000">
            <a:off x="-2287450" y="2537575"/>
            <a:ext cx="4859400" cy="4859400"/>
          </a:xfrm>
          <a:prstGeom prst="ellipse">
            <a:avLst/>
          </a:pr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3"/>
          <p:cNvSpPr/>
          <p:nvPr/>
        </p:nvSpPr>
        <p:spPr>
          <a:xfrm rot="5400000">
            <a:off x="-1868503" y="2956227"/>
            <a:ext cx="4021800" cy="40218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3"/>
          <p:cNvSpPr/>
          <p:nvPr/>
        </p:nvSpPr>
        <p:spPr>
          <a:xfrm rot="5400000">
            <a:off x="-1172362" y="3651612"/>
            <a:ext cx="2627100" cy="26304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rot="5400000">
            <a:off x="6572050" y="-2447325"/>
            <a:ext cx="4859400" cy="4859400"/>
          </a:xfrm>
          <a:prstGeom prst="ellipse">
            <a:avLst/>
          </a:pr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rot="5400000">
            <a:off x="6990997" y="-2028673"/>
            <a:ext cx="4021800" cy="40218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rot="5400000">
            <a:off x="7687138" y="-1333288"/>
            <a:ext cx="2627100" cy="26304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3"/>
          <p:cNvSpPr/>
          <p:nvPr/>
        </p:nvSpPr>
        <p:spPr>
          <a:xfrm>
            <a:off x="-7141375" y="-2522775"/>
            <a:ext cx="10187100" cy="10187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6781639" y="-2163039"/>
            <a:ext cx="9468000" cy="94680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6426470" y="-1808958"/>
            <a:ext cx="8754900" cy="8760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316500" y="1281288"/>
            <a:ext cx="2580900" cy="2580900"/>
          </a:xfrm>
          <a:prstGeom prst="ellipse">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1552899" y="1517686"/>
            <a:ext cx="2106300" cy="2106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5211000" y="4029175"/>
            <a:ext cx="2580900" cy="2580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5433341" y="4251516"/>
            <a:ext cx="2136300" cy="2136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5803528" y="4621636"/>
            <a:ext cx="1395300" cy="13965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7198825" y="-1299600"/>
            <a:ext cx="3057900" cy="3057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7462254" y="-1036171"/>
            <a:ext cx="2531100" cy="25311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7900850" y="-597654"/>
            <a:ext cx="1653300" cy="16545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txBox="1">
            <a:spLocks noGrp="1"/>
          </p:cNvSpPr>
          <p:nvPr>
            <p:ph type="title"/>
          </p:nvPr>
        </p:nvSpPr>
        <p:spPr>
          <a:xfrm>
            <a:off x="4572000" y="1978550"/>
            <a:ext cx="3858900" cy="795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6" name="Google Shape;36;p3"/>
          <p:cNvSpPr txBox="1">
            <a:spLocks noGrp="1"/>
          </p:cNvSpPr>
          <p:nvPr>
            <p:ph type="subTitle" idx="1"/>
          </p:nvPr>
        </p:nvSpPr>
        <p:spPr>
          <a:xfrm>
            <a:off x="4572000" y="2774450"/>
            <a:ext cx="3858900" cy="3915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 name="Google Shape;37;p3"/>
          <p:cNvSpPr txBox="1">
            <a:spLocks noGrp="1"/>
          </p:cNvSpPr>
          <p:nvPr>
            <p:ph type="title" idx="2" hasCustomPrompt="1"/>
          </p:nvPr>
        </p:nvSpPr>
        <p:spPr>
          <a:xfrm>
            <a:off x="1748500" y="2201750"/>
            <a:ext cx="1715100" cy="74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8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sp>
        <p:nvSpPr>
          <p:cNvPr id="39" name="Google Shape;39;p4"/>
          <p:cNvSpPr/>
          <p:nvPr/>
        </p:nvSpPr>
        <p:spPr>
          <a:xfrm rot="4290670">
            <a:off x="-882713" y="-804818"/>
            <a:ext cx="1715125" cy="1715125"/>
          </a:xfrm>
          <a:prstGeom prst="ellipse">
            <a:avLst/>
          </a:pr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734910" y="-657060"/>
            <a:ext cx="1419600" cy="14196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488932" y="-411126"/>
            <a:ext cx="927300" cy="9279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rot="5400000">
            <a:off x="8311775" y="4204225"/>
            <a:ext cx="1715100" cy="1715100"/>
          </a:xfrm>
          <a:prstGeom prst="ellipse">
            <a:avLst/>
          </a:pr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8459515" y="4351965"/>
            <a:ext cx="1419600" cy="14196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8705493" y="4597899"/>
            <a:ext cx="927300" cy="9279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txBox="1">
            <a:spLocks noGrp="1"/>
          </p:cNvSpPr>
          <p:nvPr>
            <p:ph type="title"/>
          </p:nvPr>
        </p:nvSpPr>
        <p:spPr>
          <a:xfrm>
            <a:off x="713225" y="539500"/>
            <a:ext cx="7717800" cy="37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6" name="Google Shape;46;p4"/>
          <p:cNvSpPr txBox="1">
            <a:spLocks noGrp="1"/>
          </p:cNvSpPr>
          <p:nvPr>
            <p:ph type="subTitle" idx="1"/>
          </p:nvPr>
        </p:nvSpPr>
        <p:spPr>
          <a:xfrm>
            <a:off x="713225" y="1152475"/>
            <a:ext cx="7717800" cy="342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200"/>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a:lvl2pPr>
            <a:lvl3pPr lvl="2" rtl="0">
              <a:lnSpc>
                <a:spcPct val="100000"/>
              </a:lnSpc>
              <a:spcBef>
                <a:spcPts val="0"/>
              </a:spcBef>
              <a:spcAft>
                <a:spcPts val="0"/>
              </a:spcAft>
              <a:buClr>
                <a:srgbClr val="434343"/>
              </a:buClr>
              <a:buSzPts val="1200"/>
              <a:buFont typeface="Roboto Condensed Light"/>
              <a:buAutoNum type="romanLcPeriod"/>
              <a:defRPr/>
            </a:lvl3pPr>
            <a:lvl4pPr lvl="3" rtl="0">
              <a:lnSpc>
                <a:spcPct val="100000"/>
              </a:lnSpc>
              <a:spcBef>
                <a:spcPts val="0"/>
              </a:spcBef>
              <a:spcAft>
                <a:spcPts val="0"/>
              </a:spcAft>
              <a:buClr>
                <a:srgbClr val="434343"/>
              </a:buClr>
              <a:buSzPts val="1200"/>
              <a:buFont typeface="Roboto Condensed Light"/>
              <a:buAutoNum type="arabicPeriod"/>
              <a:defRPr/>
            </a:lvl4pPr>
            <a:lvl5pPr lvl="4" rtl="0">
              <a:lnSpc>
                <a:spcPct val="100000"/>
              </a:lnSpc>
              <a:spcBef>
                <a:spcPts val="0"/>
              </a:spcBef>
              <a:spcAft>
                <a:spcPts val="0"/>
              </a:spcAft>
              <a:buClr>
                <a:srgbClr val="434343"/>
              </a:buClr>
              <a:buSzPts val="1200"/>
              <a:buFont typeface="Roboto Condensed Light"/>
              <a:buAutoNum type="alphaLcPeriod"/>
              <a:defRPr/>
            </a:lvl5pPr>
            <a:lvl6pPr lvl="5" rtl="0">
              <a:lnSpc>
                <a:spcPct val="100000"/>
              </a:lnSpc>
              <a:spcBef>
                <a:spcPts val="0"/>
              </a:spcBef>
              <a:spcAft>
                <a:spcPts val="0"/>
              </a:spcAft>
              <a:buClr>
                <a:srgbClr val="434343"/>
              </a:buClr>
              <a:buSzPts val="1200"/>
              <a:buFont typeface="Roboto Condensed Light"/>
              <a:buAutoNum type="romanLcPeriod"/>
              <a:defRPr/>
            </a:lvl6pPr>
            <a:lvl7pPr lvl="6" rtl="0">
              <a:lnSpc>
                <a:spcPct val="100000"/>
              </a:lnSpc>
              <a:spcBef>
                <a:spcPts val="0"/>
              </a:spcBef>
              <a:spcAft>
                <a:spcPts val="0"/>
              </a:spcAft>
              <a:buClr>
                <a:srgbClr val="434343"/>
              </a:buClr>
              <a:buSzPts val="1200"/>
              <a:buFont typeface="Roboto Condensed Light"/>
              <a:buAutoNum type="arabicPeriod"/>
              <a:defRPr/>
            </a:lvl7pPr>
            <a:lvl8pPr lvl="7" rtl="0">
              <a:lnSpc>
                <a:spcPct val="100000"/>
              </a:lnSpc>
              <a:spcBef>
                <a:spcPts val="0"/>
              </a:spcBef>
              <a:spcAft>
                <a:spcPts val="0"/>
              </a:spcAft>
              <a:buClr>
                <a:srgbClr val="434343"/>
              </a:buClr>
              <a:buSzPts val="1200"/>
              <a:buFont typeface="Roboto Condensed Light"/>
              <a:buAutoNum type="alphaLcPeriod"/>
              <a:defRPr/>
            </a:lvl8pPr>
            <a:lvl9pPr lvl="8" rtl="0">
              <a:lnSpc>
                <a:spcPct val="100000"/>
              </a:lnSpc>
              <a:spcBef>
                <a:spcPts val="0"/>
              </a:spcBef>
              <a:spcAft>
                <a:spcPts val="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1">
  <p:cSld name="CUSTOM_13">
    <p:spTree>
      <p:nvGrpSpPr>
        <p:cNvPr id="1" name="Shape 123"/>
        <p:cNvGrpSpPr/>
        <p:nvPr/>
      </p:nvGrpSpPr>
      <p:grpSpPr>
        <a:xfrm>
          <a:off x="0" y="0"/>
          <a:ext cx="0" cy="0"/>
          <a:chOff x="0" y="0"/>
          <a:chExt cx="0" cy="0"/>
        </a:xfrm>
      </p:grpSpPr>
      <p:sp>
        <p:nvSpPr>
          <p:cNvPr id="124" name="Google Shape;124;p13"/>
          <p:cNvSpPr/>
          <p:nvPr/>
        </p:nvSpPr>
        <p:spPr>
          <a:xfrm>
            <a:off x="-522300" y="-7944900"/>
            <a:ext cx="10187100" cy="10187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162564" y="-7585164"/>
            <a:ext cx="9468000" cy="94680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192605" y="-7231083"/>
            <a:ext cx="8754900" cy="8760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rot="5400000">
            <a:off x="-1626275" y="3435850"/>
            <a:ext cx="3434400" cy="3434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rot="5400000">
            <a:off x="-1330365" y="3731538"/>
            <a:ext cx="2842500" cy="28425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rot="5400000">
            <a:off x="-837783" y="4223344"/>
            <a:ext cx="1856700" cy="18582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rot="5400000">
            <a:off x="7708526" y="1660825"/>
            <a:ext cx="2916600" cy="2916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rot="5400000">
            <a:off x="7959768" y="1912082"/>
            <a:ext cx="2414100" cy="24141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rot="5400000">
            <a:off x="8377913" y="2329813"/>
            <a:ext cx="1577100" cy="1578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txBox="1">
            <a:spLocks noGrp="1"/>
          </p:cNvSpPr>
          <p:nvPr>
            <p:ph type="title"/>
          </p:nvPr>
        </p:nvSpPr>
        <p:spPr>
          <a:xfrm>
            <a:off x="2642550" y="3074775"/>
            <a:ext cx="3858900" cy="795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4" name="Google Shape;134;p13"/>
          <p:cNvSpPr txBox="1">
            <a:spLocks noGrp="1"/>
          </p:cNvSpPr>
          <p:nvPr>
            <p:ph type="subTitle" idx="1"/>
          </p:nvPr>
        </p:nvSpPr>
        <p:spPr>
          <a:xfrm>
            <a:off x="2642550" y="3870675"/>
            <a:ext cx="3858900" cy="39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5" name="Google Shape;135;p13"/>
          <p:cNvSpPr txBox="1">
            <a:spLocks noGrp="1"/>
          </p:cNvSpPr>
          <p:nvPr>
            <p:ph type="title" idx="2" hasCustomPrompt="1"/>
          </p:nvPr>
        </p:nvSpPr>
        <p:spPr>
          <a:xfrm>
            <a:off x="3749850" y="1482700"/>
            <a:ext cx="1644300" cy="74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200" b="0">
                <a:latin typeface="Work Sans SemiBold"/>
                <a:ea typeface="Work Sans SemiBold"/>
                <a:cs typeface="Work Sans SemiBold"/>
                <a:sym typeface="Work Sans SemiBold"/>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4">
    <p:spTree>
      <p:nvGrpSpPr>
        <p:cNvPr id="1" name="Shape 151"/>
        <p:cNvGrpSpPr/>
        <p:nvPr/>
      </p:nvGrpSpPr>
      <p:grpSpPr>
        <a:xfrm>
          <a:off x="0" y="0"/>
          <a:ext cx="0" cy="0"/>
          <a:chOff x="0" y="0"/>
          <a:chExt cx="0" cy="0"/>
        </a:xfrm>
      </p:grpSpPr>
      <p:sp>
        <p:nvSpPr>
          <p:cNvPr id="152" name="Google Shape;152;p15"/>
          <p:cNvSpPr/>
          <p:nvPr/>
        </p:nvSpPr>
        <p:spPr>
          <a:xfrm>
            <a:off x="-803475" y="-804800"/>
            <a:ext cx="1993800" cy="199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631724" y="-633049"/>
            <a:ext cx="1650300" cy="1650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345767" y="-347143"/>
            <a:ext cx="1077900" cy="10788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7953925" y="-804800"/>
            <a:ext cx="1993800" cy="199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8125676" y="-633049"/>
            <a:ext cx="1650300" cy="1650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8411633" y="-347143"/>
            <a:ext cx="1077900" cy="10788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txBox="1">
            <a:spLocks noGrp="1"/>
          </p:cNvSpPr>
          <p:nvPr>
            <p:ph type="subTitle" idx="1"/>
          </p:nvPr>
        </p:nvSpPr>
        <p:spPr>
          <a:xfrm>
            <a:off x="5591875" y="1926312"/>
            <a:ext cx="2533200" cy="45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59" name="Google Shape;159;p15"/>
          <p:cNvSpPr txBox="1">
            <a:spLocks noGrp="1"/>
          </p:cNvSpPr>
          <p:nvPr>
            <p:ph type="subTitle" idx="2"/>
          </p:nvPr>
        </p:nvSpPr>
        <p:spPr>
          <a:xfrm>
            <a:off x="5591875" y="1505088"/>
            <a:ext cx="25332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800" b="1">
                <a:solidFill>
                  <a:schemeClr val="dk1"/>
                </a:solidFill>
                <a:latin typeface="Work Sans"/>
                <a:ea typeface="Work Sans"/>
                <a:cs typeface="Work Sans"/>
                <a:sym typeface="Work Sans"/>
              </a:defRPr>
            </a:lvl1pPr>
            <a:lvl2pPr lvl="1" algn="ctr" rtl="0">
              <a:lnSpc>
                <a:spcPct val="100000"/>
              </a:lnSpc>
              <a:spcBef>
                <a:spcPts val="0"/>
              </a:spcBef>
              <a:spcAft>
                <a:spcPts val="0"/>
              </a:spcAft>
              <a:buClr>
                <a:schemeClr val="dk1"/>
              </a:buClr>
              <a:buSzPts val="1800"/>
              <a:buNone/>
              <a:defRPr sz="1800" b="1">
                <a:solidFill>
                  <a:schemeClr val="dk1"/>
                </a:solidFill>
              </a:defRPr>
            </a:lvl2pPr>
            <a:lvl3pPr lvl="2" algn="ctr" rtl="0">
              <a:lnSpc>
                <a:spcPct val="100000"/>
              </a:lnSpc>
              <a:spcBef>
                <a:spcPts val="0"/>
              </a:spcBef>
              <a:spcAft>
                <a:spcPts val="0"/>
              </a:spcAft>
              <a:buClr>
                <a:schemeClr val="dk1"/>
              </a:buClr>
              <a:buSzPts val="1800"/>
              <a:buNone/>
              <a:defRPr sz="1800" b="1">
                <a:solidFill>
                  <a:schemeClr val="dk1"/>
                </a:solidFill>
              </a:defRPr>
            </a:lvl3pPr>
            <a:lvl4pPr lvl="3" algn="ctr" rtl="0">
              <a:lnSpc>
                <a:spcPct val="100000"/>
              </a:lnSpc>
              <a:spcBef>
                <a:spcPts val="0"/>
              </a:spcBef>
              <a:spcAft>
                <a:spcPts val="0"/>
              </a:spcAft>
              <a:buClr>
                <a:schemeClr val="dk1"/>
              </a:buClr>
              <a:buSzPts val="1800"/>
              <a:buNone/>
              <a:defRPr sz="1800" b="1">
                <a:solidFill>
                  <a:schemeClr val="dk1"/>
                </a:solidFill>
              </a:defRPr>
            </a:lvl4pPr>
            <a:lvl5pPr lvl="4" algn="ctr" rtl="0">
              <a:lnSpc>
                <a:spcPct val="100000"/>
              </a:lnSpc>
              <a:spcBef>
                <a:spcPts val="0"/>
              </a:spcBef>
              <a:spcAft>
                <a:spcPts val="0"/>
              </a:spcAft>
              <a:buClr>
                <a:schemeClr val="dk1"/>
              </a:buClr>
              <a:buSzPts val="1800"/>
              <a:buNone/>
              <a:defRPr sz="1800" b="1">
                <a:solidFill>
                  <a:schemeClr val="dk1"/>
                </a:solidFill>
              </a:defRPr>
            </a:lvl5pPr>
            <a:lvl6pPr lvl="5" algn="ctr" rtl="0">
              <a:lnSpc>
                <a:spcPct val="100000"/>
              </a:lnSpc>
              <a:spcBef>
                <a:spcPts val="0"/>
              </a:spcBef>
              <a:spcAft>
                <a:spcPts val="0"/>
              </a:spcAft>
              <a:buClr>
                <a:schemeClr val="dk1"/>
              </a:buClr>
              <a:buSzPts val="1800"/>
              <a:buNone/>
              <a:defRPr sz="1800" b="1">
                <a:solidFill>
                  <a:schemeClr val="dk1"/>
                </a:solidFill>
              </a:defRPr>
            </a:lvl6pPr>
            <a:lvl7pPr lvl="6" algn="ctr" rtl="0">
              <a:lnSpc>
                <a:spcPct val="100000"/>
              </a:lnSpc>
              <a:spcBef>
                <a:spcPts val="0"/>
              </a:spcBef>
              <a:spcAft>
                <a:spcPts val="0"/>
              </a:spcAft>
              <a:buClr>
                <a:schemeClr val="dk1"/>
              </a:buClr>
              <a:buSzPts val="1800"/>
              <a:buNone/>
              <a:defRPr sz="1800" b="1">
                <a:solidFill>
                  <a:schemeClr val="dk1"/>
                </a:solidFill>
              </a:defRPr>
            </a:lvl7pPr>
            <a:lvl8pPr lvl="7" algn="ctr" rtl="0">
              <a:lnSpc>
                <a:spcPct val="100000"/>
              </a:lnSpc>
              <a:spcBef>
                <a:spcPts val="0"/>
              </a:spcBef>
              <a:spcAft>
                <a:spcPts val="0"/>
              </a:spcAft>
              <a:buClr>
                <a:schemeClr val="dk1"/>
              </a:buClr>
              <a:buSzPts val="1800"/>
              <a:buNone/>
              <a:defRPr sz="1800" b="1">
                <a:solidFill>
                  <a:schemeClr val="dk1"/>
                </a:solidFill>
              </a:defRPr>
            </a:lvl8pPr>
            <a:lvl9pPr lvl="8" algn="ctr"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160" name="Google Shape;160;p15"/>
          <p:cNvSpPr txBox="1">
            <a:spLocks noGrp="1"/>
          </p:cNvSpPr>
          <p:nvPr>
            <p:ph type="subTitle" idx="3"/>
          </p:nvPr>
        </p:nvSpPr>
        <p:spPr>
          <a:xfrm>
            <a:off x="1600575" y="1796347"/>
            <a:ext cx="2533200" cy="59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1" name="Google Shape;161;p15"/>
          <p:cNvSpPr txBox="1">
            <a:spLocks noGrp="1"/>
          </p:cNvSpPr>
          <p:nvPr>
            <p:ph type="title"/>
          </p:nvPr>
        </p:nvSpPr>
        <p:spPr>
          <a:xfrm>
            <a:off x="713225" y="539500"/>
            <a:ext cx="7717800" cy="37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2" name="Google Shape;162;p15"/>
          <p:cNvSpPr txBox="1">
            <a:spLocks noGrp="1"/>
          </p:cNvSpPr>
          <p:nvPr>
            <p:ph type="title" idx="4" hasCustomPrompt="1"/>
          </p:nvPr>
        </p:nvSpPr>
        <p:spPr>
          <a:xfrm>
            <a:off x="630900" y="1741750"/>
            <a:ext cx="8517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2400" b="1"/>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63" name="Google Shape;163;p15"/>
          <p:cNvSpPr txBox="1">
            <a:spLocks noGrp="1"/>
          </p:cNvSpPr>
          <p:nvPr>
            <p:ph type="title" idx="5" hasCustomPrompt="1"/>
          </p:nvPr>
        </p:nvSpPr>
        <p:spPr>
          <a:xfrm>
            <a:off x="630704" y="3394278"/>
            <a:ext cx="8517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2400" b="1"/>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64" name="Google Shape;164;p15"/>
          <p:cNvSpPr txBox="1">
            <a:spLocks noGrp="1"/>
          </p:cNvSpPr>
          <p:nvPr>
            <p:ph type="title" idx="6" hasCustomPrompt="1"/>
          </p:nvPr>
        </p:nvSpPr>
        <p:spPr>
          <a:xfrm>
            <a:off x="4700571" y="1735600"/>
            <a:ext cx="7740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2400" b="1"/>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65" name="Google Shape;165;p15"/>
          <p:cNvSpPr txBox="1">
            <a:spLocks noGrp="1"/>
          </p:cNvSpPr>
          <p:nvPr>
            <p:ph type="subTitle" idx="7"/>
          </p:nvPr>
        </p:nvSpPr>
        <p:spPr>
          <a:xfrm>
            <a:off x="1600641" y="3584998"/>
            <a:ext cx="2533200" cy="45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6" name="Google Shape;166;p15"/>
          <p:cNvSpPr txBox="1">
            <a:spLocks noGrp="1"/>
          </p:cNvSpPr>
          <p:nvPr>
            <p:ph type="subTitle" idx="8"/>
          </p:nvPr>
        </p:nvSpPr>
        <p:spPr>
          <a:xfrm>
            <a:off x="1600641" y="3163774"/>
            <a:ext cx="25332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800" b="1">
                <a:solidFill>
                  <a:schemeClr val="dk1"/>
                </a:solidFill>
                <a:latin typeface="Work Sans"/>
                <a:ea typeface="Work Sans"/>
                <a:cs typeface="Work Sans"/>
                <a:sym typeface="Work Sans"/>
              </a:defRPr>
            </a:lvl1pPr>
            <a:lvl2pPr lvl="1" algn="ctr" rtl="0">
              <a:lnSpc>
                <a:spcPct val="100000"/>
              </a:lnSpc>
              <a:spcBef>
                <a:spcPts val="0"/>
              </a:spcBef>
              <a:spcAft>
                <a:spcPts val="0"/>
              </a:spcAft>
              <a:buClr>
                <a:schemeClr val="dk1"/>
              </a:buClr>
              <a:buSzPts val="1800"/>
              <a:buNone/>
              <a:defRPr sz="1800" b="1">
                <a:solidFill>
                  <a:schemeClr val="dk1"/>
                </a:solidFill>
              </a:defRPr>
            </a:lvl2pPr>
            <a:lvl3pPr lvl="2" algn="ctr" rtl="0">
              <a:lnSpc>
                <a:spcPct val="100000"/>
              </a:lnSpc>
              <a:spcBef>
                <a:spcPts val="0"/>
              </a:spcBef>
              <a:spcAft>
                <a:spcPts val="0"/>
              </a:spcAft>
              <a:buClr>
                <a:schemeClr val="dk1"/>
              </a:buClr>
              <a:buSzPts val="1800"/>
              <a:buNone/>
              <a:defRPr sz="1800" b="1">
                <a:solidFill>
                  <a:schemeClr val="dk1"/>
                </a:solidFill>
              </a:defRPr>
            </a:lvl3pPr>
            <a:lvl4pPr lvl="3" algn="ctr" rtl="0">
              <a:lnSpc>
                <a:spcPct val="100000"/>
              </a:lnSpc>
              <a:spcBef>
                <a:spcPts val="0"/>
              </a:spcBef>
              <a:spcAft>
                <a:spcPts val="0"/>
              </a:spcAft>
              <a:buClr>
                <a:schemeClr val="dk1"/>
              </a:buClr>
              <a:buSzPts val="1800"/>
              <a:buNone/>
              <a:defRPr sz="1800" b="1">
                <a:solidFill>
                  <a:schemeClr val="dk1"/>
                </a:solidFill>
              </a:defRPr>
            </a:lvl4pPr>
            <a:lvl5pPr lvl="4" algn="ctr" rtl="0">
              <a:lnSpc>
                <a:spcPct val="100000"/>
              </a:lnSpc>
              <a:spcBef>
                <a:spcPts val="0"/>
              </a:spcBef>
              <a:spcAft>
                <a:spcPts val="0"/>
              </a:spcAft>
              <a:buClr>
                <a:schemeClr val="dk1"/>
              </a:buClr>
              <a:buSzPts val="1800"/>
              <a:buNone/>
              <a:defRPr sz="1800" b="1">
                <a:solidFill>
                  <a:schemeClr val="dk1"/>
                </a:solidFill>
              </a:defRPr>
            </a:lvl5pPr>
            <a:lvl6pPr lvl="5" algn="ctr" rtl="0">
              <a:lnSpc>
                <a:spcPct val="100000"/>
              </a:lnSpc>
              <a:spcBef>
                <a:spcPts val="0"/>
              </a:spcBef>
              <a:spcAft>
                <a:spcPts val="0"/>
              </a:spcAft>
              <a:buClr>
                <a:schemeClr val="dk1"/>
              </a:buClr>
              <a:buSzPts val="1800"/>
              <a:buNone/>
              <a:defRPr sz="1800" b="1">
                <a:solidFill>
                  <a:schemeClr val="dk1"/>
                </a:solidFill>
              </a:defRPr>
            </a:lvl6pPr>
            <a:lvl7pPr lvl="6" algn="ctr" rtl="0">
              <a:lnSpc>
                <a:spcPct val="100000"/>
              </a:lnSpc>
              <a:spcBef>
                <a:spcPts val="0"/>
              </a:spcBef>
              <a:spcAft>
                <a:spcPts val="0"/>
              </a:spcAft>
              <a:buClr>
                <a:schemeClr val="dk1"/>
              </a:buClr>
              <a:buSzPts val="1800"/>
              <a:buNone/>
              <a:defRPr sz="1800" b="1">
                <a:solidFill>
                  <a:schemeClr val="dk1"/>
                </a:solidFill>
              </a:defRPr>
            </a:lvl7pPr>
            <a:lvl8pPr lvl="7" algn="ctr" rtl="0">
              <a:lnSpc>
                <a:spcPct val="100000"/>
              </a:lnSpc>
              <a:spcBef>
                <a:spcPts val="0"/>
              </a:spcBef>
              <a:spcAft>
                <a:spcPts val="0"/>
              </a:spcAft>
              <a:buClr>
                <a:schemeClr val="dk1"/>
              </a:buClr>
              <a:buSzPts val="1800"/>
              <a:buNone/>
              <a:defRPr sz="1800" b="1">
                <a:solidFill>
                  <a:schemeClr val="dk1"/>
                </a:solidFill>
              </a:defRPr>
            </a:lvl8pPr>
            <a:lvl9pPr lvl="8" algn="ctr"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167" name="Google Shape;167;p15"/>
          <p:cNvSpPr txBox="1">
            <a:spLocks noGrp="1"/>
          </p:cNvSpPr>
          <p:nvPr>
            <p:ph type="subTitle" idx="9"/>
          </p:nvPr>
        </p:nvSpPr>
        <p:spPr>
          <a:xfrm>
            <a:off x="5591875" y="3584998"/>
            <a:ext cx="2533200" cy="45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8" name="Google Shape;168;p15"/>
          <p:cNvSpPr txBox="1">
            <a:spLocks noGrp="1"/>
          </p:cNvSpPr>
          <p:nvPr>
            <p:ph type="subTitle" idx="13"/>
          </p:nvPr>
        </p:nvSpPr>
        <p:spPr>
          <a:xfrm>
            <a:off x="5591875" y="3163774"/>
            <a:ext cx="25332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1800" b="1">
                <a:solidFill>
                  <a:schemeClr val="dk1"/>
                </a:solidFill>
                <a:latin typeface="Work Sans"/>
                <a:ea typeface="Work Sans"/>
                <a:cs typeface="Work Sans"/>
                <a:sym typeface="Work Sans"/>
              </a:defRPr>
            </a:lvl1pPr>
            <a:lvl2pPr lvl="1" algn="ctr" rtl="0">
              <a:lnSpc>
                <a:spcPct val="100000"/>
              </a:lnSpc>
              <a:spcBef>
                <a:spcPts val="0"/>
              </a:spcBef>
              <a:spcAft>
                <a:spcPts val="0"/>
              </a:spcAft>
              <a:buClr>
                <a:schemeClr val="dk1"/>
              </a:buClr>
              <a:buSzPts val="1800"/>
              <a:buNone/>
              <a:defRPr sz="1800" b="1">
                <a:solidFill>
                  <a:schemeClr val="dk1"/>
                </a:solidFill>
              </a:defRPr>
            </a:lvl2pPr>
            <a:lvl3pPr lvl="2" algn="ctr" rtl="0">
              <a:lnSpc>
                <a:spcPct val="100000"/>
              </a:lnSpc>
              <a:spcBef>
                <a:spcPts val="0"/>
              </a:spcBef>
              <a:spcAft>
                <a:spcPts val="0"/>
              </a:spcAft>
              <a:buClr>
                <a:schemeClr val="dk1"/>
              </a:buClr>
              <a:buSzPts val="1800"/>
              <a:buNone/>
              <a:defRPr sz="1800" b="1">
                <a:solidFill>
                  <a:schemeClr val="dk1"/>
                </a:solidFill>
              </a:defRPr>
            </a:lvl3pPr>
            <a:lvl4pPr lvl="3" algn="ctr" rtl="0">
              <a:lnSpc>
                <a:spcPct val="100000"/>
              </a:lnSpc>
              <a:spcBef>
                <a:spcPts val="0"/>
              </a:spcBef>
              <a:spcAft>
                <a:spcPts val="0"/>
              </a:spcAft>
              <a:buClr>
                <a:schemeClr val="dk1"/>
              </a:buClr>
              <a:buSzPts val="1800"/>
              <a:buNone/>
              <a:defRPr sz="1800" b="1">
                <a:solidFill>
                  <a:schemeClr val="dk1"/>
                </a:solidFill>
              </a:defRPr>
            </a:lvl4pPr>
            <a:lvl5pPr lvl="4" algn="ctr" rtl="0">
              <a:lnSpc>
                <a:spcPct val="100000"/>
              </a:lnSpc>
              <a:spcBef>
                <a:spcPts val="0"/>
              </a:spcBef>
              <a:spcAft>
                <a:spcPts val="0"/>
              </a:spcAft>
              <a:buClr>
                <a:schemeClr val="dk1"/>
              </a:buClr>
              <a:buSzPts val="1800"/>
              <a:buNone/>
              <a:defRPr sz="1800" b="1">
                <a:solidFill>
                  <a:schemeClr val="dk1"/>
                </a:solidFill>
              </a:defRPr>
            </a:lvl5pPr>
            <a:lvl6pPr lvl="5" algn="ctr" rtl="0">
              <a:lnSpc>
                <a:spcPct val="100000"/>
              </a:lnSpc>
              <a:spcBef>
                <a:spcPts val="0"/>
              </a:spcBef>
              <a:spcAft>
                <a:spcPts val="0"/>
              </a:spcAft>
              <a:buClr>
                <a:schemeClr val="dk1"/>
              </a:buClr>
              <a:buSzPts val="1800"/>
              <a:buNone/>
              <a:defRPr sz="1800" b="1">
                <a:solidFill>
                  <a:schemeClr val="dk1"/>
                </a:solidFill>
              </a:defRPr>
            </a:lvl6pPr>
            <a:lvl7pPr lvl="6" algn="ctr" rtl="0">
              <a:lnSpc>
                <a:spcPct val="100000"/>
              </a:lnSpc>
              <a:spcBef>
                <a:spcPts val="0"/>
              </a:spcBef>
              <a:spcAft>
                <a:spcPts val="0"/>
              </a:spcAft>
              <a:buClr>
                <a:schemeClr val="dk1"/>
              </a:buClr>
              <a:buSzPts val="1800"/>
              <a:buNone/>
              <a:defRPr sz="1800" b="1">
                <a:solidFill>
                  <a:schemeClr val="dk1"/>
                </a:solidFill>
              </a:defRPr>
            </a:lvl7pPr>
            <a:lvl8pPr lvl="7" algn="ctr" rtl="0">
              <a:lnSpc>
                <a:spcPct val="100000"/>
              </a:lnSpc>
              <a:spcBef>
                <a:spcPts val="0"/>
              </a:spcBef>
              <a:spcAft>
                <a:spcPts val="0"/>
              </a:spcAft>
              <a:buClr>
                <a:schemeClr val="dk1"/>
              </a:buClr>
              <a:buSzPts val="1800"/>
              <a:buNone/>
              <a:defRPr sz="1800" b="1">
                <a:solidFill>
                  <a:schemeClr val="dk1"/>
                </a:solidFill>
              </a:defRPr>
            </a:lvl8pPr>
            <a:lvl9pPr lvl="8" algn="ctr"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169" name="Google Shape;169;p15"/>
          <p:cNvSpPr txBox="1">
            <a:spLocks noGrp="1"/>
          </p:cNvSpPr>
          <p:nvPr>
            <p:ph type="subTitle" idx="14"/>
          </p:nvPr>
        </p:nvSpPr>
        <p:spPr>
          <a:xfrm>
            <a:off x="1600575" y="1461579"/>
            <a:ext cx="2533200" cy="48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2000" b="1">
                <a:solidFill>
                  <a:schemeClr val="dk1"/>
                </a:solidFill>
                <a:latin typeface="Work Sans"/>
                <a:ea typeface="Work Sans"/>
                <a:cs typeface="Work Sans"/>
                <a:sym typeface="Work Sans"/>
              </a:defRPr>
            </a:lvl1pPr>
            <a:lvl2pPr lvl="1" algn="ctr" rtl="0">
              <a:lnSpc>
                <a:spcPct val="100000"/>
              </a:lnSpc>
              <a:spcBef>
                <a:spcPts val="0"/>
              </a:spcBef>
              <a:spcAft>
                <a:spcPts val="0"/>
              </a:spcAft>
              <a:buClr>
                <a:schemeClr val="dk1"/>
              </a:buClr>
              <a:buSzPts val="1800"/>
              <a:buNone/>
              <a:defRPr sz="1800" b="1">
                <a:solidFill>
                  <a:schemeClr val="dk1"/>
                </a:solidFill>
              </a:defRPr>
            </a:lvl2pPr>
            <a:lvl3pPr lvl="2" algn="ctr" rtl="0">
              <a:lnSpc>
                <a:spcPct val="100000"/>
              </a:lnSpc>
              <a:spcBef>
                <a:spcPts val="0"/>
              </a:spcBef>
              <a:spcAft>
                <a:spcPts val="0"/>
              </a:spcAft>
              <a:buClr>
                <a:schemeClr val="dk1"/>
              </a:buClr>
              <a:buSzPts val="1800"/>
              <a:buNone/>
              <a:defRPr sz="1800" b="1">
                <a:solidFill>
                  <a:schemeClr val="dk1"/>
                </a:solidFill>
              </a:defRPr>
            </a:lvl3pPr>
            <a:lvl4pPr lvl="3" algn="ctr" rtl="0">
              <a:lnSpc>
                <a:spcPct val="100000"/>
              </a:lnSpc>
              <a:spcBef>
                <a:spcPts val="0"/>
              </a:spcBef>
              <a:spcAft>
                <a:spcPts val="0"/>
              </a:spcAft>
              <a:buClr>
                <a:schemeClr val="dk1"/>
              </a:buClr>
              <a:buSzPts val="1800"/>
              <a:buNone/>
              <a:defRPr sz="1800" b="1">
                <a:solidFill>
                  <a:schemeClr val="dk1"/>
                </a:solidFill>
              </a:defRPr>
            </a:lvl4pPr>
            <a:lvl5pPr lvl="4" algn="ctr" rtl="0">
              <a:lnSpc>
                <a:spcPct val="100000"/>
              </a:lnSpc>
              <a:spcBef>
                <a:spcPts val="0"/>
              </a:spcBef>
              <a:spcAft>
                <a:spcPts val="0"/>
              </a:spcAft>
              <a:buClr>
                <a:schemeClr val="dk1"/>
              </a:buClr>
              <a:buSzPts val="1800"/>
              <a:buNone/>
              <a:defRPr sz="1800" b="1">
                <a:solidFill>
                  <a:schemeClr val="dk1"/>
                </a:solidFill>
              </a:defRPr>
            </a:lvl5pPr>
            <a:lvl6pPr lvl="5" algn="ctr" rtl="0">
              <a:lnSpc>
                <a:spcPct val="100000"/>
              </a:lnSpc>
              <a:spcBef>
                <a:spcPts val="0"/>
              </a:spcBef>
              <a:spcAft>
                <a:spcPts val="0"/>
              </a:spcAft>
              <a:buClr>
                <a:schemeClr val="dk1"/>
              </a:buClr>
              <a:buSzPts val="1800"/>
              <a:buNone/>
              <a:defRPr sz="1800" b="1">
                <a:solidFill>
                  <a:schemeClr val="dk1"/>
                </a:solidFill>
              </a:defRPr>
            </a:lvl6pPr>
            <a:lvl7pPr lvl="6" algn="ctr" rtl="0">
              <a:lnSpc>
                <a:spcPct val="100000"/>
              </a:lnSpc>
              <a:spcBef>
                <a:spcPts val="0"/>
              </a:spcBef>
              <a:spcAft>
                <a:spcPts val="0"/>
              </a:spcAft>
              <a:buClr>
                <a:schemeClr val="dk1"/>
              </a:buClr>
              <a:buSzPts val="1800"/>
              <a:buNone/>
              <a:defRPr sz="1800" b="1">
                <a:solidFill>
                  <a:schemeClr val="dk1"/>
                </a:solidFill>
              </a:defRPr>
            </a:lvl7pPr>
            <a:lvl8pPr lvl="7" algn="ctr" rtl="0">
              <a:lnSpc>
                <a:spcPct val="100000"/>
              </a:lnSpc>
              <a:spcBef>
                <a:spcPts val="0"/>
              </a:spcBef>
              <a:spcAft>
                <a:spcPts val="0"/>
              </a:spcAft>
              <a:buClr>
                <a:schemeClr val="dk1"/>
              </a:buClr>
              <a:buSzPts val="1800"/>
              <a:buNone/>
              <a:defRPr sz="1800" b="1">
                <a:solidFill>
                  <a:schemeClr val="dk1"/>
                </a:solidFill>
              </a:defRPr>
            </a:lvl8pPr>
            <a:lvl9pPr lvl="8" algn="ctr"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170" name="Google Shape;170;p15"/>
          <p:cNvSpPr txBox="1">
            <a:spLocks noGrp="1"/>
          </p:cNvSpPr>
          <p:nvPr>
            <p:ph type="title" idx="15" hasCustomPrompt="1"/>
          </p:nvPr>
        </p:nvSpPr>
        <p:spPr>
          <a:xfrm>
            <a:off x="4700571" y="3394275"/>
            <a:ext cx="7740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2400" b="1"/>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CUSTOM_12">
    <p:spTree>
      <p:nvGrpSpPr>
        <p:cNvPr id="1" name="Shape 198"/>
        <p:cNvGrpSpPr/>
        <p:nvPr/>
      </p:nvGrpSpPr>
      <p:grpSpPr>
        <a:xfrm>
          <a:off x="0" y="0"/>
          <a:ext cx="0" cy="0"/>
          <a:chOff x="0" y="0"/>
          <a:chExt cx="0" cy="0"/>
        </a:xfrm>
      </p:grpSpPr>
      <p:sp>
        <p:nvSpPr>
          <p:cNvPr id="199" name="Google Shape;199;p19"/>
          <p:cNvSpPr txBox="1">
            <a:spLocks noGrp="1"/>
          </p:cNvSpPr>
          <p:nvPr>
            <p:ph type="subTitle" idx="1"/>
          </p:nvPr>
        </p:nvSpPr>
        <p:spPr>
          <a:xfrm>
            <a:off x="4895400" y="2521871"/>
            <a:ext cx="3535500" cy="1131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00" name="Google Shape;200;p19"/>
          <p:cNvSpPr txBox="1">
            <a:spLocks noGrp="1"/>
          </p:cNvSpPr>
          <p:nvPr>
            <p:ph type="subTitle" idx="2"/>
          </p:nvPr>
        </p:nvSpPr>
        <p:spPr>
          <a:xfrm>
            <a:off x="4895400" y="1998675"/>
            <a:ext cx="35355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2800" b="1">
                <a:solidFill>
                  <a:schemeClr val="dk1"/>
                </a:solidFill>
                <a:latin typeface="Work Sans"/>
                <a:ea typeface="Work Sans"/>
                <a:cs typeface="Work Sans"/>
                <a:sym typeface="Work Sans"/>
              </a:defRPr>
            </a:lvl1pPr>
            <a:lvl2pPr lvl="1" rtl="0">
              <a:lnSpc>
                <a:spcPct val="100000"/>
              </a:lnSpc>
              <a:spcBef>
                <a:spcPts val="0"/>
              </a:spcBef>
              <a:spcAft>
                <a:spcPts val="0"/>
              </a:spcAft>
              <a:buClr>
                <a:schemeClr val="dk1"/>
              </a:buClr>
              <a:buSzPts val="1800"/>
              <a:buNone/>
              <a:defRPr sz="1800" b="1">
                <a:solidFill>
                  <a:schemeClr val="dk1"/>
                </a:solidFill>
              </a:defRPr>
            </a:lvl2pPr>
            <a:lvl3pPr lvl="2" rtl="0">
              <a:lnSpc>
                <a:spcPct val="100000"/>
              </a:lnSpc>
              <a:spcBef>
                <a:spcPts val="0"/>
              </a:spcBef>
              <a:spcAft>
                <a:spcPts val="0"/>
              </a:spcAft>
              <a:buClr>
                <a:schemeClr val="dk1"/>
              </a:buClr>
              <a:buSzPts val="1800"/>
              <a:buNone/>
              <a:defRPr sz="1800" b="1">
                <a:solidFill>
                  <a:schemeClr val="dk1"/>
                </a:solidFill>
              </a:defRPr>
            </a:lvl3pPr>
            <a:lvl4pPr lvl="3" rtl="0">
              <a:lnSpc>
                <a:spcPct val="100000"/>
              </a:lnSpc>
              <a:spcBef>
                <a:spcPts val="0"/>
              </a:spcBef>
              <a:spcAft>
                <a:spcPts val="0"/>
              </a:spcAft>
              <a:buClr>
                <a:schemeClr val="dk1"/>
              </a:buClr>
              <a:buSzPts val="1800"/>
              <a:buNone/>
              <a:defRPr sz="1800" b="1">
                <a:solidFill>
                  <a:schemeClr val="dk1"/>
                </a:solidFill>
              </a:defRPr>
            </a:lvl4pPr>
            <a:lvl5pPr lvl="4" rtl="0">
              <a:lnSpc>
                <a:spcPct val="100000"/>
              </a:lnSpc>
              <a:spcBef>
                <a:spcPts val="0"/>
              </a:spcBef>
              <a:spcAft>
                <a:spcPts val="0"/>
              </a:spcAft>
              <a:buClr>
                <a:schemeClr val="dk1"/>
              </a:buClr>
              <a:buSzPts val="1800"/>
              <a:buNone/>
              <a:defRPr sz="1800" b="1">
                <a:solidFill>
                  <a:schemeClr val="dk1"/>
                </a:solidFill>
              </a:defRPr>
            </a:lvl5pPr>
            <a:lvl6pPr lvl="5" rtl="0">
              <a:lnSpc>
                <a:spcPct val="100000"/>
              </a:lnSpc>
              <a:spcBef>
                <a:spcPts val="0"/>
              </a:spcBef>
              <a:spcAft>
                <a:spcPts val="0"/>
              </a:spcAft>
              <a:buClr>
                <a:schemeClr val="dk1"/>
              </a:buClr>
              <a:buSzPts val="1800"/>
              <a:buNone/>
              <a:defRPr sz="1800" b="1">
                <a:solidFill>
                  <a:schemeClr val="dk1"/>
                </a:solidFill>
              </a:defRPr>
            </a:lvl6pPr>
            <a:lvl7pPr lvl="6" rtl="0">
              <a:lnSpc>
                <a:spcPct val="100000"/>
              </a:lnSpc>
              <a:spcBef>
                <a:spcPts val="0"/>
              </a:spcBef>
              <a:spcAft>
                <a:spcPts val="0"/>
              </a:spcAft>
              <a:buClr>
                <a:schemeClr val="dk1"/>
              </a:buClr>
              <a:buSzPts val="1800"/>
              <a:buNone/>
              <a:defRPr sz="1800" b="1">
                <a:solidFill>
                  <a:schemeClr val="dk1"/>
                </a:solidFill>
              </a:defRPr>
            </a:lvl7pPr>
            <a:lvl8pPr lvl="7" rtl="0">
              <a:lnSpc>
                <a:spcPct val="100000"/>
              </a:lnSpc>
              <a:spcBef>
                <a:spcPts val="0"/>
              </a:spcBef>
              <a:spcAft>
                <a:spcPts val="0"/>
              </a:spcAft>
              <a:buClr>
                <a:schemeClr val="dk1"/>
              </a:buClr>
              <a:buSzPts val="1800"/>
              <a:buNone/>
              <a:defRPr sz="1800" b="1">
                <a:solidFill>
                  <a:schemeClr val="dk1"/>
                </a:solidFill>
              </a:defRPr>
            </a:lvl8pPr>
            <a:lvl9pPr lvl="8"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201" name="Google Shape;201;p19"/>
          <p:cNvSpPr/>
          <p:nvPr/>
        </p:nvSpPr>
        <p:spPr>
          <a:xfrm rot="5400000">
            <a:off x="-1505850" y="-1518350"/>
            <a:ext cx="4115700" cy="4115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9"/>
          <p:cNvSpPr/>
          <p:nvPr/>
        </p:nvSpPr>
        <p:spPr>
          <a:xfrm rot="5400000">
            <a:off x="-1150896" y="-1163804"/>
            <a:ext cx="3406200" cy="34062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9"/>
          <p:cNvSpPr/>
          <p:nvPr/>
        </p:nvSpPr>
        <p:spPr>
          <a:xfrm rot="5400000">
            <a:off x="-560891" y="-574403"/>
            <a:ext cx="2225100" cy="22269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9"/>
          <p:cNvSpPr/>
          <p:nvPr/>
        </p:nvSpPr>
        <p:spPr>
          <a:xfrm rot="5400000">
            <a:off x="7399350" y="-494400"/>
            <a:ext cx="2499300" cy="2499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p:nvPr/>
        </p:nvSpPr>
        <p:spPr>
          <a:xfrm rot="5400000">
            <a:off x="7614861" y="-279111"/>
            <a:ext cx="2068500" cy="20685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9"/>
          <p:cNvSpPr/>
          <p:nvPr/>
        </p:nvSpPr>
        <p:spPr>
          <a:xfrm rot="5400000">
            <a:off x="7973181" y="78733"/>
            <a:ext cx="1351200" cy="13524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9"/>
          <p:cNvSpPr/>
          <p:nvPr/>
        </p:nvSpPr>
        <p:spPr>
          <a:xfrm rot="5400000">
            <a:off x="4572000" y="4058550"/>
            <a:ext cx="2499300" cy="2499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9"/>
          <p:cNvSpPr/>
          <p:nvPr/>
        </p:nvSpPr>
        <p:spPr>
          <a:xfrm rot="5400000">
            <a:off x="4787511" y="4273839"/>
            <a:ext cx="2068500" cy="20685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9"/>
          <p:cNvSpPr/>
          <p:nvPr/>
        </p:nvSpPr>
        <p:spPr>
          <a:xfrm rot="5400000">
            <a:off x="5145831" y="4631683"/>
            <a:ext cx="1351200" cy="13524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 1">
  <p:cSld name="CUSTOM_12_1_1">
    <p:spTree>
      <p:nvGrpSpPr>
        <p:cNvPr id="1" name="Shape 234"/>
        <p:cNvGrpSpPr/>
        <p:nvPr/>
      </p:nvGrpSpPr>
      <p:grpSpPr>
        <a:xfrm>
          <a:off x="0" y="0"/>
          <a:ext cx="0" cy="0"/>
          <a:chOff x="0" y="0"/>
          <a:chExt cx="0" cy="0"/>
        </a:xfrm>
      </p:grpSpPr>
      <p:sp>
        <p:nvSpPr>
          <p:cNvPr id="235" name="Google Shape;235;p22"/>
          <p:cNvSpPr/>
          <p:nvPr/>
        </p:nvSpPr>
        <p:spPr>
          <a:xfrm rot="5400000">
            <a:off x="6705600" y="-794600"/>
            <a:ext cx="3059700" cy="3059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rot="5400000">
            <a:off x="6969281" y="-531181"/>
            <a:ext cx="2532300" cy="2532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rot="5400000">
            <a:off x="7408031" y="-92952"/>
            <a:ext cx="1654200" cy="16554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2"/>
          <p:cNvSpPr/>
          <p:nvPr/>
        </p:nvSpPr>
        <p:spPr>
          <a:xfrm rot="5400000">
            <a:off x="713225" y="3764550"/>
            <a:ext cx="2668500" cy="2668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2"/>
          <p:cNvSpPr/>
          <p:nvPr/>
        </p:nvSpPr>
        <p:spPr>
          <a:xfrm rot="5400000">
            <a:off x="943244" y="3994432"/>
            <a:ext cx="2208600" cy="22086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2"/>
          <p:cNvSpPr/>
          <p:nvPr/>
        </p:nvSpPr>
        <p:spPr>
          <a:xfrm rot="5400000">
            <a:off x="1325872" y="4376572"/>
            <a:ext cx="1442700" cy="14439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2"/>
          <p:cNvSpPr txBox="1">
            <a:spLocks noGrp="1"/>
          </p:cNvSpPr>
          <p:nvPr>
            <p:ph type="subTitle" idx="1"/>
          </p:nvPr>
        </p:nvSpPr>
        <p:spPr>
          <a:xfrm>
            <a:off x="933550" y="2038763"/>
            <a:ext cx="2586300" cy="597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242" name="Google Shape;242;p22"/>
          <p:cNvSpPr txBox="1">
            <a:spLocks noGrp="1"/>
          </p:cNvSpPr>
          <p:nvPr>
            <p:ph type="subTitle" idx="2"/>
          </p:nvPr>
        </p:nvSpPr>
        <p:spPr>
          <a:xfrm>
            <a:off x="933550" y="1667988"/>
            <a:ext cx="25863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2000" b="1">
                <a:solidFill>
                  <a:schemeClr val="dk1"/>
                </a:solidFill>
              </a:defRPr>
            </a:lvl1pPr>
            <a:lvl2pPr lvl="1" rtl="0">
              <a:lnSpc>
                <a:spcPct val="100000"/>
              </a:lnSpc>
              <a:spcBef>
                <a:spcPts val="0"/>
              </a:spcBef>
              <a:spcAft>
                <a:spcPts val="0"/>
              </a:spcAft>
              <a:buClr>
                <a:schemeClr val="dk1"/>
              </a:buClr>
              <a:buSzPts val="1800"/>
              <a:buNone/>
              <a:defRPr sz="1800" b="1">
                <a:solidFill>
                  <a:schemeClr val="dk1"/>
                </a:solidFill>
              </a:defRPr>
            </a:lvl2pPr>
            <a:lvl3pPr lvl="2" rtl="0">
              <a:lnSpc>
                <a:spcPct val="100000"/>
              </a:lnSpc>
              <a:spcBef>
                <a:spcPts val="0"/>
              </a:spcBef>
              <a:spcAft>
                <a:spcPts val="0"/>
              </a:spcAft>
              <a:buClr>
                <a:schemeClr val="dk1"/>
              </a:buClr>
              <a:buSzPts val="1800"/>
              <a:buNone/>
              <a:defRPr sz="1800" b="1">
                <a:solidFill>
                  <a:schemeClr val="dk1"/>
                </a:solidFill>
              </a:defRPr>
            </a:lvl3pPr>
            <a:lvl4pPr lvl="3" rtl="0">
              <a:lnSpc>
                <a:spcPct val="100000"/>
              </a:lnSpc>
              <a:spcBef>
                <a:spcPts val="0"/>
              </a:spcBef>
              <a:spcAft>
                <a:spcPts val="0"/>
              </a:spcAft>
              <a:buClr>
                <a:schemeClr val="dk1"/>
              </a:buClr>
              <a:buSzPts val="1800"/>
              <a:buNone/>
              <a:defRPr sz="1800" b="1">
                <a:solidFill>
                  <a:schemeClr val="dk1"/>
                </a:solidFill>
              </a:defRPr>
            </a:lvl4pPr>
            <a:lvl5pPr lvl="4" rtl="0">
              <a:lnSpc>
                <a:spcPct val="100000"/>
              </a:lnSpc>
              <a:spcBef>
                <a:spcPts val="0"/>
              </a:spcBef>
              <a:spcAft>
                <a:spcPts val="0"/>
              </a:spcAft>
              <a:buClr>
                <a:schemeClr val="dk1"/>
              </a:buClr>
              <a:buSzPts val="1800"/>
              <a:buNone/>
              <a:defRPr sz="1800" b="1">
                <a:solidFill>
                  <a:schemeClr val="dk1"/>
                </a:solidFill>
              </a:defRPr>
            </a:lvl5pPr>
            <a:lvl6pPr lvl="5" rtl="0">
              <a:lnSpc>
                <a:spcPct val="100000"/>
              </a:lnSpc>
              <a:spcBef>
                <a:spcPts val="0"/>
              </a:spcBef>
              <a:spcAft>
                <a:spcPts val="0"/>
              </a:spcAft>
              <a:buClr>
                <a:schemeClr val="dk1"/>
              </a:buClr>
              <a:buSzPts val="1800"/>
              <a:buNone/>
              <a:defRPr sz="1800" b="1">
                <a:solidFill>
                  <a:schemeClr val="dk1"/>
                </a:solidFill>
              </a:defRPr>
            </a:lvl6pPr>
            <a:lvl7pPr lvl="6" rtl="0">
              <a:lnSpc>
                <a:spcPct val="100000"/>
              </a:lnSpc>
              <a:spcBef>
                <a:spcPts val="0"/>
              </a:spcBef>
              <a:spcAft>
                <a:spcPts val="0"/>
              </a:spcAft>
              <a:buClr>
                <a:schemeClr val="dk1"/>
              </a:buClr>
              <a:buSzPts val="1800"/>
              <a:buNone/>
              <a:defRPr sz="1800" b="1">
                <a:solidFill>
                  <a:schemeClr val="dk1"/>
                </a:solidFill>
              </a:defRPr>
            </a:lvl7pPr>
            <a:lvl8pPr lvl="7" rtl="0">
              <a:lnSpc>
                <a:spcPct val="100000"/>
              </a:lnSpc>
              <a:spcBef>
                <a:spcPts val="0"/>
              </a:spcBef>
              <a:spcAft>
                <a:spcPts val="0"/>
              </a:spcAft>
              <a:buClr>
                <a:schemeClr val="dk1"/>
              </a:buClr>
              <a:buSzPts val="1800"/>
              <a:buNone/>
              <a:defRPr sz="1800" b="1">
                <a:solidFill>
                  <a:schemeClr val="dk1"/>
                </a:solidFill>
              </a:defRPr>
            </a:lvl8pPr>
            <a:lvl9pPr lvl="8"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243" name="Google Shape;243;p22"/>
          <p:cNvSpPr txBox="1">
            <a:spLocks noGrp="1"/>
          </p:cNvSpPr>
          <p:nvPr>
            <p:ph type="subTitle" idx="3"/>
          </p:nvPr>
        </p:nvSpPr>
        <p:spPr>
          <a:xfrm>
            <a:off x="5660200" y="3574000"/>
            <a:ext cx="2586300" cy="597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
        <p:nvSpPr>
          <p:cNvPr id="244" name="Google Shape;244;p22"/>
          <p:cNvSpPr txBox="1">
            <a:spLocks noGrp="1"/>
          </p:cNvSpPr>
          <p:nvPr>
            <p:ph type="subTitle" idx="4"/>
          </p:nvPr>
        </p:nvSpPr>
        <p:spPr>
          <a:xfrm>
            <a:off x="5660208" y="3203200"/>
            <a:ext cx="2586300" cy="37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600"/>
              <a:buNone/>
              <a:defRPr sz="2000" b="1">
                <a:solidFill>
                  <a:schemeClr val="dk1"/>
                </a:solidFill>
              </a:defRPr>
            </a:lvl1pPr>
            <a:lvl2pPr lvl="1" rtl="0">
              <a:lnSpc>
                <a:spcPct val="100000"/>
              </a:lnSpc>
              <a:spcBef>
                <a:spcPts val="0"/>
              </a:spcBef>
              <a:spcAft>
                <a:spcPts val="0"/>
              </a:spcAft>
              <a:buClr>
                <a:schemeClr val="dk1"/>
              </a:buClr>
              <a:buSzPts val="1800"/>
              <a:buNone/>
              <a:defRPr sz="1800" b="1">
                <a:solidFill>
                  <a:schemeClr val="dk1"/>
                </a:solidFill>
              </a:defRPr>
            </a:lvl2pPr>
            <a:lvl3pPr lvl="2" rtl="0">
              <a:lnSpc>
                <a:spcPct val="100000"/>
              </a:lnSpc>
              <a:spcBef>
                <a:spcPts val="0"/>
              </a:spcBef>
              <a:spcAft>
                <a:spcPts val="0"/>
              </a:spcAft>
              <a:buClr>
                <a:schemeClr val="dk1"/>
              </a:buClr>
              <a:buSzPts val="1800"/>
              <a:buNone/>
              <a:defRPr sz="1800" b="1">
                <a:solidFill>
                  <a:schemeClr val="dk1"/>
                </a:solidFill>
              </a:defRPr>
            </a:lvl3pPr>
            <a:lvl4pPr lvl="3" rtl="0">
              <a:lnSpc>
                <a:spcPct val="100000"/>
              </a:lnSpc>
              <a:spcBef>
                <a:spcPts val="0"/>
              </a:spcBef>
              <a:spcAft>
                <a:spcPts val="0"/>
              </a:spcAft>
              <a:buClr>
                <a:schemeClr val="dk1"/>
              </a:buClr>
              <a:buSzPts val="1800"/>
              <a:buNone/>
              <a:defRPr sz="1800" b="1">
                <a:solidFill>
                  <a:schemeClr val="dk1"/>
                </a:solidFill>
              </a:defRPr>
            </a:lvl4pPr>
            <a:lvl5pPr lvl="4" rtl="0">
              <a:lnSpc>
                <a:spcPct val="100000"/>
              </a:lnSpc>
              <a:spcBef>
                <a:spcPts val="0"/>
              </a:spcBef>
              <a:spcAft>
                <a:spcPts val="0"/>
              </a:spcAft>
              <a:buClr>
                <a:schemeClr val="dk1"/>
              </a:buClr>
              <a:buSzPts val="1800"/>
              <a:buNone/>
              <a:defRPr sz="1800" b="1">
                <a:solidFill>
                  <a:schemeClr val="dk1"/>
                </a:solidFill>
              </a:defRPr>
            </a:lvl5pPr>
            <a:lvl6pPr lvl="5" rtl="0">
              <a:lnSpc>
                <a:spcPct val="100000"/>
              </a:lnSpc>
              <a:spcBef>
                <a:spcPts val="0"/>
              </a:spcBef>
              <a:spcAft>
                <a:spcPts val="0"/>
              </a:spcAft>
              <a:buClr>
                <a:schemeClr val="dk1"/>
              </a:buClr>
              <a:buSzPts val="1800"/>
              <a:buNone/>
              <a:defRPr sz="1800" b="1">
                <a:solidFill>
                  <a:schemeClr val="dk1"/>
                </a:solidFill>
              </a:defRPr>
            </a:lvl6pPr>
            <a:lvl7pPr lvl="6" rtl="0">
              <a:lnSpc>
                <a:spcPct val="100000"/>
              </a:lnSpc>
              <a:spcBef>
                <a:spcPts val="0"/>
              </a:spcBef>
              <a:spcAft>
                <a:spcPts val="0"/>
              </a:spcAft>
              <a:buClr>
                <a:schemeClr val="dk1"/>
              </a:buClr>
              <a:buSzPts val="1800"/>
              <a:buNone/>
              <a:defRPr sz="1800" b="1">
                <a:solidFill>
                  <a:schemeClr val="dk1"/>
                </a:solidFill>
              </a:defRPr>
            </a:lvl7pPr>
            <a:lvl8pPr lvl="7" rtl="0">
              <a:lnSpc>
                <a:spcPct val="100000"/>
              </a:lnSpc>
              <a:spcBef>
                <a:spcPts val="0"/>
              </a:spcBef>
              <a:spcAft>
                <a:spcPts val="0"/>
              </a:spcAft>
              <a:buClr>
                <a:schemeClr val="dk1"/>
              </a:buClr>
              <a:buSzPts val="1800"/>
              <a:buNone/>
              <a:defRPr sz="1800" b="1">
                <a:solidFill>
                  <a:schemeClr val="dk1"/>
                </a:solidFill>
              </a:defRPr>
            </a:lvl8pPr>
            <a:lvl9pPr lvl="8" rtl="0">
              <a:lnSpc>
                <a:spcPct val="100000"/>
              </a:lnSpc>
              <a:spcBef>
                <a:spcPts val="0"/>
              </a:spcBef>
              <a:spcAft>
                <a:spcPts val="0"/>
              </a:spcAft>
              <a:buClr>
                <a:schemeClr val="dk1"/>
              </a:buClr>
              <a:buSzPts val="1800"/>
              <a:buNone/>
              <a:defRPr sz="1800" b="1">
                <a:solidFill>
                  <a:schemeClr val="dk1"/>
                </a:solidFill>
              </a:defRPr>
            </a:lvl9pPr>
          </a:lstStyle>
          <a:p>
            <a:endParaRPr/>
          </a:p>
        </p:txBody>
      </p:sp>
      <p:sp>
        <p:nvSpPr>
          <p:cNvPr id="245" name="Google Shape;245;p22"/>
          <p:cNvSpPr txBox="1">
            <a:spLocks noGrp="1"/>
          </p:cNvSpPr>
          <p:nvPr>
            <p:ph type="title"/>
          </p:nvPr>
        </p:nvSpPr>
        <p:spPr>
          <a:xfrm>
            <a:off x="713225" y="539500"/>
            <a:ext cx="7717800" cy="370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s">
  <p:cSld name="CUSTOM_9">
    <p:spTree>
      <p:nvGrpSpPr>
        <p:cNvPr id="1" name="Shape 363"/>
        <p:cNvGrpSpPr/>
        <p:nvPr/>
      </p:nvGrpSpPr>
      <p:grpSpPr>
        <a:xfrm>
          <a:off x="0" y="0"/>
          <a:ext cx="0" cy="0"/>
          <a:chOff x="0" y="0"/>
          <a:chExt cx="0" cy="0"/>
        </a:xfrm>
      </p:grpSpPr>
      <p:sp>
        <p:nvSpPr>
          <p:cNvPr id="364" name="Google Shape;364;p30"/>
          <p:cNvSpPr/>
          <p:nvPr/>
        </p:nvSpPr>
        <p:spPr>
          <a:xfrm rot="2700000">
            <a:off x="-2992977" y="-2522795"/>
            <a:ext cx="10187005" cy="10187005"/>
          </a:xfrm>
          <a:prstGeom prst="ellipse">
            <a:avLst/>
          </a:prstGeom>
          <a:gradFill>
            <a:gsLst>
              <a:gs pos="0">
                <a:schemeClr val="lt2"/>
              </a:gs>
              <a:gs pos="100000">
                <a:schemeClr val="accent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0"/>
          <p:cNvSpPr/>
          <p:nvPr/>
        </p:nvSpPr>
        <p:spPr>
          <a:xfrm>
            <a:off x="-2633289" y="-2163039"/>
            <a:ext cx="9468000" cy="94680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0"/>
          <p:cNvSpPr/>
          <p:nvPr/>
        </p:nvSpPr>
        <p:spPr>
          <a:xfrm>
            <a:off x="-2278120" y="-1808958"/>
            <a:ext cx="8754900" cy="8760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0"/>
          <p:cNvSpPr/>
          <p:nvPr/>
        </p:nvSpPr>
        <p:spPr>
          <a:xfrm>
            <a:off x="7932727" y="-1286450"/>
            <a:ext cx="2860800" cy="2860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0"/>
          <p:cNvSpPr/>
          <p:nvPr/>
        </p:nvSpPr>
        <p:spPr>
          <a:xfrm>
            <a:off x="8179181" y="-1039995"/>
            <a:ext cx="2367900" cy="23679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0"/>
          <p:cNvSpPr/>
          <p:nvPr/>
        </p:nvSpPr>
        <p:spPr>
          <a:xfrm>
            <a:off x="8589516" y="-629735"/>
            <a:ext cx="1546800" cy="15480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0"/>
          <p:cNvSpPr/>
          <p:nvPr/>
        </p:nvSpPr>
        <p:spPr>
          <a:xfrm>
            <a:off x="7406225" y="3967900"/>
            <a:ext cx="2283000" cy="2283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0"/>
          <p:cNvSpPr/>
          <p:nvPr/>
        </p:nvSpPr>
        <p:spPr>
          <a:xfrm rot="10800000">
            <a:off x="7602921" y="4164596"/>
            <a:ext cx="1889700" cy="18897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948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0"/>
          <p:cNvSpPr/>
          <p:nvPr/>
        </p:nvSpPr>
        <p:spPr>
          <a:xfrm>
            <a:off x="7930373" y="4491989"/>
            <a:ext cx="1234500" cy="12354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0"/>
          <p:cNvSpPr txBox="1">
            <a:spLocks noGrp="1"/>
          </p:cNvSpPr>
          <p:nvPr>
            <p:ph type="subTitle" idx="1"/>
          </p:nvPr>
        </p:nvSpPr>
        <p:spPr>
          <a:xfrm>
            <a:off x="713225" y="1859400"/>
            <a:ext cx="4691700" cy="1053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800"/>
              <a:buNone/>
              <a:defRPr sz="1800">
                <a:solidFill>
                  <a:schemeClr val="dk1"/>
                </a:solidFill>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74" name="Google Shape;374;p30"/>
          <p:cNvSpPr txBox="1">
            <a:spLocks noGrp="1"/>
          </p:cNvSpPr>
          <p:nvPr>
            <p:ph type="title"/>
          </p:nvPr>
        </p:nvSpPr>
        <p:spPr>
          <a:xfrm>
            <a:off x="713225" y="2913300"/>
            <a:ext cx="4691700" cy="37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1800"/>
              <a:buNone/>
              <a:defRPr sz="1800"/>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BECF0">
            <a:alpha val="4804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81192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800"/>
              <a:buFont typeface="Work Sans"/>
              <a:buNone/>
              <a:defRPr sz="2800" b="1">
                <a:solidFill>
                  <a:schemeClr val="dk1"/>
                </a:solidFill>
                <a:latin typeface="Work Sans"/>
                <a:ea typeface="Work Sans"/>
                <a:cs typeface="Work Sans"/>
                <a:sym typeface="Work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ctr" anchorCtr="0">
            <a:noAutofit/>
          </a:bodyPr>
          <a:lstStyle>
            <a:lvl1pPr marL="457200" lvl="0" indent="-330200">
              <a:lnSpc>
                <a:spcPct val="115000"/>
              </a:lnSpc>
              <a:spcBef>
                <a:spcPts val="0"/>
              </a:spcBef>
              <a:spcAft>
                <a:spcPts val="0"/>
              </a:spcAft>
              <a:buClr>
                <a:schemeClr val="dk1"/>
              </a:buClr>
              <a:buSzPts val="1600"/>
              <a:buFont typeface="Nunito"/>
              <a:buChar char="●"/>
              <a:defRPr sz="1600">
                <a:solidFill>
                  <a:schemeClr val="dk1"/>
                </a:solidFill>
                <a:latin typeface="Nunito"/>
                <a:ea typeface="Nunito"/>
                <a:cs typeface="Nunito"/>
                <a:sym typeface="Nunito"/>
              </a:defRPr>
            </a:lvl1pPr>
            <a:lvl2pPr marL="914400" lvl="1" indent="-330200">
              <a:lnSpc>
                <a:spcPct val="115000"/>
              </a:lnSpc>
              <a:spcBef>
                <a:spcPts val="1600"/>
              </a:spcBef>
              <a:spcAft>
                <a:spcPts val="0"/>
              </a:spcAft>
              <a:buClr>
                <a:schemeClr val="dk1"/>
              </a:buClr>
              <a:buSzPts val="1600"/>
              <a:buFont typeface="Nunito"/>
              <a:buChar char="○"/>
              <a:defRPr sz="1600">
                <a:solidFill>
                  <a:schemeClr val="dk1"/>
                </a:solidFill>
                <a:latin typeface="Nunito"/>
                <a:ea typeface="Nunito"/>
                <a:cs typeface="Nunito"/>
                <a:sym typeface="Nunito"/>
              </a:defRPr>
            </a:lvl2pPr>
            <a:lvl3pPr marL="1371600" lvl="2" indent="-330200">
              <a:lnSpc>
                <a:spcPct val="115000"/>
              </a:lnSpc>
              <a:spcBef>
                <a:spcPts val="1600"/>
              </a:spcBef>
              <a:spcAft>
                <a:spcPts val="0"/>
              </a:spcAft>
              <a:buClr>
                <a:schemeClr val="dk1"/>
              </a:buClr>
              <a:buSzPts val="1600"/>
              <a:buFont typeface="Nunito"/>
              <a:buChar char="■"/>
              <a:defRPr sz="1600">
                <a:solidFill>
                  <a:schemeClr val="dk1"/>
                </a:solidFill>
                <a:latin typeface="Nunito"/>
                <a:ea typeface="Nunito"/>
                <a:cs typeface="Nunito"/>
                <a:sym typeface="Nunito"/>
              </a:defRPr>
            </a:lvl3pPr>
            <a:lvl4pPr marL="1828800" lvl="3" indent="-330200">
              <a:lnSpc>
                <a:spcPct val="115000"/>
              </a:lnSpc>
              <a:spcBef>
                <a:spcPts val="1600"/>
              </a:spcBef>
              <a:spcAft>
                <a:spcPts val="0"/>
              </a:spcAft>
              <a:buClr>
                <a:schemeClr val="dk1"/>
              </a:buClr>
              <a:buSzPts val="1600"/>
              <a:buFont typeface="Nunito"/>
              <a:buChar char="●"/>
              <a:defRPr sz="1600">
                <a:solidFill>
                  <a:schemeClr val="dk1"/>
                </a:solidFill>
                <a:latin typeface="Nunito"/>
                <a:ea typeface="Nunito"/>
                <a:cs typeface="Nunito"/>
                <a:sym typeface="Nunito"/>
              </a:defRPr>
            </a:lvl4pPr>
            <a:lvl5pPr marL="2286000" lvl="4" indent="-330200">
              <a:lnSpc>
                <a:spcPct val="115000"/>
              </a:lnSpc>
              <a:spcBef>
                <a:spcPts val="1600"/>
              </a:spcBef>
              <a:spcAft>
                <a:spcPts val="0"/>
              </a:spcAft>
              <a:buClr>
                <a:schemeClr val="dk1"/>
              </a:buClr>
              <a:buSzPts val="1600"/>
              <a:buFont typeface="Nunito"/>
              <a:buChar char="○"/>
              <a:defRPr sz="1600">
                <a:solidFill>
                  <a:schemeClr val="dk1"/>
                </a:solidFill>
                <a:latin typeface="Nunito"/>
                <a:ea typeface="Nunito"/>
                <a:cs typeface="Nunito"/>
                <a:sym typeface="Nunito"/>
              </a:defRPr>
            </a:lvl5pPr>
            <a:lvl6pPr marL="2743200" lvl="5" indent="-330200">
              <a:lnSpc>
                <a:spcPct val="115000"/>
              </a:lnSpc>
              <a:spcBef>
                <a:spcPts val="1600"/>
              </a:spcBef>
              <a:spcAft>
                <a:spcPts val="0"/>
              </a:spcAft>
              <a:buClr>
                <a:schemeClr val="dk1"/>
              </a:buClr>
              <a:buSzPts val="1600"/>
              <a:buFont typeface="Nunito"/>
              <a:buChar char="■"/>
              <a:defRPr sz="1600">
                <a:solidFill>
                  <a:schemeClr val="dk1"/>
                </a:solidFill>
                <a:latin typeface="Nunito"/>
                <a:ea typeface="Nunito"/>
                <a:cs typeface="Nunito"/>
                <a:sym typeface="Nunito"/>
              </a:defRPr>
            </a:lvl6pPr>
            <a:lvl7pPr marL="3200400" lvl="6" indent="-330200">
              <a:lnSpc>
                <a:spcPct val="115000"/>
              </a:lnSpc>
              <a:spcBef>
                <a:spcPts val="1600"/>
              </a:spcBef>
              <a:spcAft>
                <a:spcPts val="0"/>
              </a:spcAft>
              <a:buClr>
                <a:schemeClr val="dk1"/>
              </a:buClr>
              <a:buSzPts val="1600"/>
              <a:buFont typeface="Nunito"/>
              <a:buChar char="●"/>
              <a:defRPr sz="1600">
                <a:solidFill>
                  <a:schemeClr val="dk1"/>
                </a:solidFill>
                <a:latin typeface="Nunito"/>
                <a:ea typeface="Nunito"/>
                <a:cs typeface="Nunito"/>
                <a:sym typeface="Nunito"/>
              </a:defRPr>
            </a:lvl7pPr>
            <a:lvl8pPr marL="3657600" lvl="7" indent="-330200">
              <a:lnSpc>
                <a:spcPct val="115000"/>
              </a:lnSpc>
              <a:spcBef>
                <a:spcPts val="1600"/>
              </a:spcBef>
              <a:spcAft>
                <a:spcPts val="0"/>
              </a:spcAft>
              <a:buClr>
                <a:schemeClr val="dk1"/>
              </a:buClr>
              <a:buSzPts val="1600"/>
              <a:buFont typeface="Nunito"/>
              <a:buChar char="○"/>
              <a:defRPr sz="1600">
                <a:solidFill>
                  <a:schemeClr val="dk1"/>
                </a:solidFill>
                <a:latin typeface="Nunito"/>
                <a:ea typeface="Nunito"/>
                <a:cs typeface="Nunito"/>
                <a:sym typeface="Nunito"/>
              </a:defRPr>
            </a:lvl8pPr>
            <a:lvl9pPr marL="4114800" lvl="8" indent="-330200">
              <a:lnSpc>
                <a:spcPct val="115000"/>
              </a:lnSpc>
              <a:spcBef>
                <a:spcPts val="1600"/>
              </a:spcBef>
              <a:spcAft>
                <a:spcPts val="1600"/>
              </a:spcAft>
              <a:buClr>
                <a:schemeClr val="dk1"/>
              </a:buClr>
              <a:buSzPts val="1600"/>
              <a:buFont typeface="Nunito"/>
              <a:buChar char="■"/>
              <a:defRPr sz="1600">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8" r:id="rId4"/>
    <p:sldLayoutId id="2147483659" r:id="rId5"/>
    <p:sldLayoutId id="2147483661" r:id="rId6"/>
    <p:sldLayoutId id="2147483665" r:id="rId7"/>
    <p:sldLayoutId id="2147483668" r:id="rId8"/>
    <p:sldLayoutId id="2147483676" r:id="rId9"/>
    <p:sldLayoutId id="2147483678" r:id="rId10"/>
    <p:sldLayoutId id="214748367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 Id="rId5" Type="http://schemas.openxmlformats.org/officeDocument/2006/relationships/image" Target="../media/image4.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22" name="TextBox 21">
            <a:extLst>
              <a:ext uri="{FF2B5EF4-FFF2-40B4-BE49-F238E27FC236}">
                <a16:creationId xmlns:a16="http://schemas.microsoft.com/office/drawing/2014/main" id="{B9243116-9445-E11A-F776-B54C3FCF771F}"/>
              </a:ext>
            </a:extLst>
          </p:cNvPr>
          <p:cNvSpPr txBox="1"/>
          <p:nvPr/>
        </p:nvSpPr>
        <p:spPr>
          <a:xfrm>
            <a:off x="2212383" y="102599"/>
            <a:ext cx="4719234" cy="831510"/>
          </a:xfrm>
          <a:prstGeom prst="rect">
            <a:avLst/>
          </a:prstGeom>
          <a:noFill/>
        </p:spPr>
        <p:txBody>
          <a:bodyPr wrap="square">
            <a:spAutoFit/>
          </a:bodyPr>
          <a:lstStyle/>
          <a:p>
            <a:pPr algn="ctr">
              <a:lnSpc>
                <a:spcPct val="150000"/>
              </a:lnSpc>
            </a:pPr>
            <a:r>
              <a:rPr lang="vi-VN" sz="1800" dirty="0">
                <a:latin typeface="Montserrat Black" panose="00000A00000000000000" pitchFamily="50" charset="0"/>
              </a:rPr>
              <a:t>KHOA KỸ THUẬT VÀ CÔNG NGHỆ </a:t>
            </a:r>
            <a:br>
              <a:rPr lang="vi-VN" sz="1800" dirty="0">
                <a:latin typeface="+mn-lt"/>
              </a:rPr>
            </a:br>
            <a:r>
              <a:rPr lang="vi-VN" sz="1600" b="1" dirty="0">
                <a:latin typeface="+mn-lt"/>
              </a:rPr>
              <a:t>BỘ MÔN CÔNG NGHỆ THÔNG TIN</a:t>
            </a:r>
            <a:endParaRPr lang="en-US" sz="1800" b="1" dirty="0"/>
          </a:p>
        </p:txBody>
      </p:sp>
      <p:pic>
        <p:nvPicPr>
          <p:cNvPr id="23" name="Picture 22">
            <a:extLst>
              <a:ext uri="{FF2B5EF4-FFF2-40B4-BE49-F238E27FC236}">
                <a16:creationId xmlns:a16="http://schemas.microsoft.com/office/drawing/2014/main" id="{49072326-333D-ECC7-F6EF-6DCAE12003BF}"/>
              </a:ext>
            </a:extLst>
          </p:cNvPr>
          <p:cNvPicPr>
            <a:picLocks noChangeAspect="1"/>
          </p:cNvPicPr>
          <p:nvPr/>
        </p:nvPicPr>
        <p:blipFill>
          <a:blip r:embed="rId3"/>
          <a:stretch>
            <a:fillRect/>
          </a:stretch>
        </p:blipFill>
        <p:spPr>
          <a:xfrm>
            <a:off x="603963" y="102599"/>
            <a:ext cx="982282" cy="982282"/>
          </a:xfrm>
          <a:prstGeom prst="rect">
            <a:avLst/>
          </a:prstGeom>
        </p:spPr>
      </p:pic>
      <p:sp>
        <p:nvSpPr>
          <p:cNvPr id="24" name="Subtitle 2">
            <a:extLst>
              <a:ext uri="{FF2B5EF4-FFF2-40B4-BE49-F238E27FC236}">
                <a16:creationId xmlns:a16="http://schemas.microsoft.com/office/drawing/2014/main" id="{DAE3C1A3-0AED-79BC-34EF-2E7CCB8CA9EE}"/>
              </a:ext>
            </a:extLst>
          </p:cNvPr>
          <p:cNvSpPr>
            <a:spLocks noGrp="1"/>
          </p:cNvSpPr>
          <p:nvPr>
            <p:ph type="subTitle" idx="1"/>
          </p:nvPr>
        </p:nvSpPr>
        <p:spPr>
          <a:xfrm>
            <a:off x="2440902" y="1118560"/>
            <a:ext cx="4490719" cy="472601"/>
          </a:xfrm>
        </p:spPr>
        <p:txBody>
          <a:bodyPr>
            <a:normAutofit lnSpcReduction="10000"/>
          </a:bodyPr>
          <a:lstStyle/>
          <a:p>
            <a:pPr algn="ctr"/>
            <a:r>
              <a:rPr lang="vi-VN" b="1" dirty="0">
                <a:solidFill>
                  <a:schemeClr val="bg2">
                    <a:lumMod val="10000"/>
                  </a:schemeClr>
                </a:solidFill>
                <a:latin typeface="+mn-lt"/>
              </a:rPr>
              <a:t>Báo Cáo</a:t>
            </a:r>
            <a:r>
              <a:rPr lang="en-US" b="1" dirty="0">
                <a:solidFill>
                  <a:schemeClr val="bg2">
                    <a:lumMod val="10000"/>
                  </a:schemeClr>
                </a:solidFill>
                <a:latin typeface="+mn-lt"/>
              </a:rPr>
              <a:t> </a:t>
            </a:r>
            <a:r>
              <a:rPr lang="en-US" b="1" dirty="0" err="1">
                <a:solidFill>
                  <a:schemeClr val="bg2">
                    <a:lumMod val="10000"/>
                  </a:schemeClr>
                </a:solidFill>
                <a:latin typeface="+mn-lt"/>
              </a:rPr>
              <a:t>đồ</a:t>
            </a:r>
            <a:r>
              <a:rPr lang="en-US" b="1" dirty="0">
                <a:solidFill>
                  <a:schemeClr val="bg2">
                    <a:lumMod val="10000"/>
                  </a:schemeClr>
                </a:solidFill>
                <a:latin typeface="+mn-lt"/>
              </a:rPr>
              <a:t> </a:t>
            </a:r>
            <a:r>
              <a:rPr lang="en-US" b="1" dirty="0" err="1">
                <a:solidFill>
                  <a:schemeClr val="bg2">
                    <a:lumMod val="10000"/>
                  </a:schemeClr>
                </a:solidFill>
                <a:latin typeface="+mn-lt"/>
              </a:rPr>
              <a:t>án</a:t>
            </a:r>
            <a:r>
              <a:rPr lang="vi-VN" b="1" dirty="0">
                <a:solidFill>
                  <a:schemeClr val="bg2">
                    <a:lumMod val="10000"/>
                  </a:schemeClr>
                </a:solidFill>
                <a:latin typeface="+mn-lt"/>
              </a:rPr>
              <a:t> Tốt Nghiệp</a:t>
            </a:r>
            <a:endParaRPr lang="en-US" b="1" dirty="0">
              <a:solidFill>
                <a:schemeClr val="bg2">
                  <a:lumMod val="10000"/>
                </a:schemeClr>
              </a:solidFill>
              <a:latin typeface="+mn-lt"/>
            </a:endParaRPr>
          </a:p>
        </p:txBody>
      </p:sp>
      <p:sp>
        <p:nvSpPr>
          <p:cNvPr id="25" name="TextBox 24">
            <a:extLst>
              <a:ext uri="{FF2B5EF4-FFF2-40B4-BE49-F238E27FC236}">
                <a16:creationId xmlns:a16="http://schemas.microsoft.com/office/drawing/2014/main" id="{7F9BCF5C-F190-3C72-0358-8EF5056FE771}"/>
              </a:ext>
            </a:extLst>
          </p:cNvPr>
          <p:cNvSpPr txBox="1"/>
          <p:nvPr/>
        </p:nvSpPr>
        <p:spPr>
          <a:xfrm>
            <a:off x="603963" y="1668495"/>
            <a:ext cx="7873609" cy="960519"/>
          </a:xfrm>
          <a:prstGeom prst="rect">
            <a:avLst/>
          </a:prstGeom>
          <a:noFill/>
        </p:spPr>
        <p:txBody>
          <a:bodyPr wrap="square">
            <a:spAutoFit/>
          </a:bodyPr>
          <a:lstStyle/>
          <a:p>
            <a:pPr algn="ctr">
              <a:lnSpc>
                <a:spcPct val="150000"/>
              </a:lnSpc>
            </a:pPr>
            <a:r>
              <a:rPr lang="vi-VN" sz="2000" dirty="0">
                <a:latin typeface="Montserrat Black" panose="00000A00000000000000" pitchFamily="50" charset="0"/>
              </a:rPr>
              <a:t>Đề tài: Xây dựng hệ thống quảng bá du lịch </a:t>
            </a:r>
          </a:p>
          <a:p>
            <a:pPr algn="ctr">
              <a:lnSpc>
                <a:spcPct val="150000"/>
              </a:lnSpc>
            </a:pPr>
            <a:r>
              <a:rPr lang="vi-VN" sz="2000" dirty="0">
                <a:latin typeface="Montserrat Black" panose="00000A00000000000000" pitchFamily="50" charset="0"/>
              </a:rPr>
              <a:t>các tỉnh miền Tây Nam Bộ với cơ sở dữ liệu phi quan hệ</a:t>
            </a:r>
            <a:endParaRPr lang="en-US" sz="2000" dirty="0">
              <a:latin typeface="Montserrat Black" panose="00000A00000000000000" pitchFamily="50" charset="0"/>
            </a:endParaRPr>
          </a:p>
        </p:txBody>
      </p:sp>
      <p:sp>
        <p:nvSpPr>
          <p:cNvPr id="26" name="Subtitle 2">
            <a:extLst>
              <a:ext uri="{FF2B5EF4-FFF2-40B4-BE49-F238E27FC236}">
                <a16:creationId xmlns:a16="http://schemas.microsoft.com/office/drawing/2014/main" id="{4C3EE72E-4E05-0D06-EFB6-9BE775BD6C58}"/>
              </a:ext>
            </a:extLst>
          </p:cNvPr>
          <p:cNvSpPr txBox="1">
            <a:spLocks/>
          </p:cNvSpPr>
          <p:nvPr/>
        </p:nvSpPr>
        <p:spPr>
          <a:xfrm>
            <a:off x="360251" y="3145476"/>
            <a:ext cx="3832165" cy="1129365"/>
          </a:xfrm>
          <a:prstGeom prst="rect">
            <a:avLst/>
          </a:prstGeom>
        </p:spPr>
        <p:txBody>
          <a:bodyPr vert="horz" lIns="91440" tIns="45720" rIns="91440" bIns="45720" rtlCol="0" anchor="t">
            <a:norm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just">
              <a:lnSpc>
                <a:spcPct val="150000"/>
              </a:lnSpc>
              <a:spcBef>
                <a:spcPts val="0"/>
              </a:spcBef>
              <a:spcAft>
                <a:spcPts val="0"/>
              </a:spcAft>
            </a:pPr>
            <a:r>
              <a:rPr lang="en-US" sz="1600" i="1"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Giảng</a:t>
            </a:r>
            <a:r>
              <a:rPr lang="en-US" sz="1600" i="1"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en-US" sz="1600" i="1"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viên</a:t>
            </a:r>
            <a:r>
              <a:rPr lang="en-US" sz="1600" i="1"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en-US" sz="1600" i="1"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hướng</a:t>
            </a:r>
            <a:r>
              <a:rPr lang="en-US" sz="1600" i="1"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en-US" sz="1600" i="1"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dẫn</a:t>
            </a:r>
            <a:r>
              <a:rPr lang="en-US" sz="1600" i="1"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a:t>
            </a:r>
            <a:endPar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endParaRPr>
          </a:p>
          <a:p>
            <a:pPr algn="just">
              <a:lnSpc>
                <a:spcPct val="150000"/>
              </a:lnSpc>
              <a:spcBef>
                <a:spcPts val="0"/>
              </a:spcBef>
              <a:spcAft>
                <a:spcPts val="0"/>
              </a:spcAft>
            </a:pPr>
            <a:r>
              <a:rPr lang="en-US" sz="1600"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Họ</a:t>
            </a:r>
            <a:r>
              <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en-US" sz="1600"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tên</a:t>
            </a:r>
            <a:r>
              <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a:t>
            </a:r>
            <a:r>
              <a:rPr lang="vi-VN"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en-US" sz="1600"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Th.S</a:t>
            </a:r>
            <a:r>
              <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vi-VN"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Phan Thị Phương Nam</a:t>
            </a:r>
            <a:endPar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endParaRPr>
          </a:p>
        </p:txBody>
      </p:sp>
      <p:sp>
        <p:nvSpPr>
          <p:cNvPr id="27" name="Subtitle 2">
            <a:extLst>
              <a:ext uri="{FF2B5EF4-FFF2-40B4-BE49-F238E27FC236}">
                <a16:creationId xmlns:a16="http://schemas.microsoft.com/office/drawing/2014/main" id="{676C22B5-E862-8156-38FE-E15575A7FCB0}"/>
              </a:ext>
            </a:extLst>
          </p:cNvPr>
          <p:cNvSpPr txBox="1">
            <a:spLocks/>
          </p:cNvSpPr>
          <p:nvPr/>
        </p:nvSpPr>
        <p:spPr>
          <a:xfrm>
            <a:off x="5944395" y="3074139"/>
            <a:ext cx="3832165" cy="1966762"/>
          </a:xfrm>
          <a:prstGeom prst="rect">
            <a:avLst/>
          </a:prstGeom>
        </p:spPr>
        <p:txBody>
          <a:bodyPr vert="horz" lIns="91440" tIns="45720" rIns="91440" bIns="45720" rtlCol="0" anchor="t">
            <a:normAutofit/>
          </a:bodyPr>
          <a:lstStyle>
            <a:lvl1pPr marL="0" indent="0" algn="r" defTabSz="457200" rtl="0" eaLnBrk="1" latinLnBrk="0" hangingPunct="1">
              <a:spcBef>
                <a:spcPct val="20000"/>
              </a:spcBef>
              <a:spcAft>
                <a:spcPts val="600"/>
              </a:spcAft>
              <a:buClr>
                <a:schemeClr val="accent1">
                  <a:lumMod val="75000"/>
                </a:schemeClr>
              </a:buClr>
              <a:buSzPct val="145000"/>
              <a:buFont typeface="Arial"/>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a:buNone/>
              <a:defRPr sz="1400" kern="1200" cap="none">
                <a:solidFill>
                  <a:schemeClr val="tx1">
                    <a:tint val="75000"/>
                  </a:schemeClr>
                </a:solidFill>
                <a:effectLst/>
                <a:latin typeface="+mn-lt"/>
                <a:ea typeface="+mn-ea"/>
                <a:cs typeface="+mn-cs"/>
              </a:defRPr>
            </a:lvl9pPr>
          </a:lstStyle>
          <a:p>
            <a:pPr algn="just">
              <a:lnSpc>
                <a:spcPct val="150000"/>
              </a:lnSpc>
              <a:spcBef>
                <a:spcPts val="0"/>
              </a:spcBef>
              <a:spcAft>
                <a:spcPts val="0"/>
              </a:spcAft>
            </a:pPr>
            <a:r>
              <a:rPr lang="en-US" sz="1600" i="1"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Sinh</a:t>
            </a:r>
            <a:r>
              <a:rPr lang="en-US" sz="1600" i="1"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en-US" sz="1600" i="1"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viên</a:t>
            </a:r>
            <a:r>
              <a:rPr lang="en-US" sz="1600" i="1"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en-US" sz="1600" i="1"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thực</a:t>
            </a:r>
            <a:r>
              <a:rPr lang="en-US" sz="1600" i="1"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en-US" sz="1600" i="1"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hiện</a:t>
            </a:r>
            <a:r>
              <a:rPr lang="en-US" sz="1600" i="1"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a:t>
            </a:r>
            <a:endPar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endParaRPr>
          </a:p>
          <a:p>
            <a:pPr algn="just">
              <a:lnSpc>
                <a:spcPct val="150000"/>
              </a:lnSpc>
              <a:spcBef>
                <a:spcPts val="0"/>
              </a:spcBef>
              <a:spcAft>
                <a:spcPts val="0"/>
              </a:spcAft>
            </a:pPr>
            <a:r>
              <a:rPr lang="en-US" sz="1600"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Họ</a:t>
            </a:r>
            <a:r>
              <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a:t>
            </a:r>
            <a:r>
              <a:rPr lang="en-US" sz="1600"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tên</a:t>
            </a:r>
            <a:r>
              <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a:t>
            </a:r>
            <a:r>
              <a:rPr lang="vi-VN"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Kim Thanh Ái Nhân</a:t>
            </a:r>
            <a:endPar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endParaRPr>
          </a:p>
          <a:p>
            <a:pPr algn="just">
              <a:lnSpc>
                <a:spcPct val="150000"/>
              </a:lnSpc>
              <a:spcBef>
                <a:spcPts val="0"/>
              </a:spcBef>
              <a:spcAft>
                <a:spcPts val="0"/>
              </a:spcAft>
            </a:pPr>
            <a:r>
              <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MSSV:</a:t>
            </a:r>
            <a:r>
              <a:rPr lang="vi-VN"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110120146</a:t>
            </a:r>
            <a:endPar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endParaRPr>
          </a:p>
          <a:p>
            <a:pPr algn="just">
              <a:lnSpc>
                <a:spcPct val="150000"/>
              </a:lnSpc>
              <a:spcBef>
                <a:spcPts val="0"/>
              </a:spcBef>
              <a:spcAft>
                <a:spcPts val="0"/>
              </a:spcAft>
            </a:pPr>
            <a:r>
              <a:rPr lang="en-US" sz="1600" dirty="0" err="1">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Lớp</a:t>
            </a:r>
            <a:r>
              <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a:t>
            </a:r>
            <a:r>
              <a:rPr lang="vi-VN"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rPr>
              <a:t> DA20TTB</a:t>
            </a:r>
            <a:endParaRPr lang="en-US" sz="1600" dirty="0">
              <a:solidFill>
                <a:schemeClr val="bg2">
                  <a:lumMod val="10000"/>
                </a:schemeClr>
              </a:solidFill>
              <a:latin typeface="Montserrat" panose="00000500000000000000" pitchFamily="50" charset="0"/>
              <a:ea typeface="Times New Roman" panose="02020603050405020304" pitchFamily="18" charset="0"/>
              <a:cs typeface="Arial" panose="020B0604020202020204" pitchFamily="34" charset="0"/>
            </a:endParaRPr>
          </a:p>
          <a:p>
            <a:pPr algn="ctr"/>
            <a:endParaRPr lang="en-US" sz="2800" dirty="0"/>
          </a:p>
        </p:txBody>
      </p:sp>
      <p:sp>
        <p:nvSpPr>
          <p:cNvPr id="28" name="TextBox 27">
            <a:extLst>
              <a:ext uri="{FF2B5EF4-FFF2-40B4-BE49-F238E27FC236}">
                <a16:creationId xmlns:a16="http://schemas.microsoft.com/office/drawing/2014/main" id="{422577E2-39C6-0270-E929-5E37F3EC370E}"/>
              </a:ext>
            </a:extLst>
          </p:cNvPr>
          <p:cNvSpPr txBox="1"/>
          <p:nvPr/>
        </p:nvSpPr>
        <p:spPr>
          <a:xfrm>
            <a:off x="8012623" y="4835723"/>
            <a:ext cx="464949" cy="307777"/>
          </a:xfrm>
          <a:prstGeom prst="rect">
            <a:avLst/>
          </a:prstGeom>
          <a:noFill/>
        </p:spPr>
        <p:txBody>
          <a:bodyPr wrap="square" rtlCol="0">
            <a:spAutoFit/>
          </a:bodyPr>
          <a:lstStyle/>
          <a:p>
            <a:r>
              <a:rPr lang="vi-VN" dirty="0"/>
              <a:t>1</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808;p40">
            <a:extLst>
              <a:ext uri="{FF2B5EF4-FFF2-40B4-BE49-F238E27FC236}">
                <a16:creationId xmlns:a16="http://schemas.microsoft.com/office/drawing/2014/main" id="{9567E58B-E237-9087-9399-78DAA91647DB}"/>
              </a:ext>
            </a:extLst>
          </p:cNvPr>
          <p:cNvSpPr txBox="1">
            <a:spLocks/>
          </p:cNvSpPr>
          <p:nvPr/>
        </p:nvSpPr>
        <p:spPr>
          <a:xfrm>
            <a:off x="652268" y="646011"/>
            <a:ext cx="77040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3600" dirty="0">
                <a:latin typeface="Montserrat Black" panose="00000A00000000000000" pitchFamily="50" charset="0"/>
              </a:rPr>
              <a:t>2.2 MongoDB</a:t>
            </a:r>
          </a:p>
        </p:txBody>
      </p:sp>
      <p:pic>
        <p:nvPicPr>
          <p:cNvPr id="8" name="Picture 4" descr="Mongo DB PNG Transparent Images - PNG All">
            <a:extLst>
              <a:ext uri="{FF2B5EF4-FFF2-40B4-BE49-F238E27FC236}">
                <a16:creationId xmlns:a16="http://schemas.microsoft.com/office/drawing/2014/main" id="{90A1F2D8-2C05-AD2A-C479-B046BC1067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142" y="1883063"/>
            <a:ext cx="2583274" cy="218990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391E9E1-4C45-5CFA-E43D-C10C8D9C6A0C}"/>
              </a:ext>
            </a:extLst>
          </p:cNvPr>
          <p:cNvSpPr txBox="1"/>
          <p:nvPr/>
        </p:nvSpPr>
        <p:spPr>
          <a:xfrm>
            <a:off x="3049415" y="2150254"/>
            <a:ext cx="5808267" cy="2060885"/>
          </a:xfrm>
          <a:prstGeom prst="rect">
            <a:avLst/>
          </a:prstGeom>
          <a:noFill/>
        </p:spPr>
        <p:txBody>
          <a:bodyPr wrap="square">
            <a:spAutoFit/>
          </a:bodyPr>
          <a:lstStyle/>
          <a:p>
            <a:pPr algn="just">
              <a:lnSpc>
                <a:spcPct val="150000"/>
              </a:lnSpc>
            </a:pPr>
            <a:r>
              <a:rPr lang="vi-VN" sz="2200" dirty="0"/>
              <a:t>	MongoDB là hệ quản trị cơ sở dữ liệu NoSQL, lưu trữ dữ liệu dưới dạng các tài liệu. Nó nổi bật bởi sự linh hoạt, khả năng mở rộng và hiệu suất cao.</a:t>
            </a:r>
            <a:endParaRPr lang="en-US" sz="2200" dirty="0"/>
          </a:p>
        </p:txBody>
      </p:sp>
      <p:sp>
        <p:nvSpPr>
          <p:cNvPr id="11" name="TextBox 10">
            <a:extLst>
              <a:ext uri="{FF2B5EF4-FFF2-40B4-BE49-F238E27FC236}">
                <a16:creationId xmlns:a16="http://schemas.microsoft.com/office/drawing/2014/main" id="{6331AFEA-592D-2DDD-F560-A4A7AF3AAF24}"/>
              </a:ext>
            </a:extLst>
          </p:cNvPr>
          <p:cNvSpPr txBox="1"/>
          <p:nvPr/>
        </p:nvSpPr>
        <p:spPr>
          <a:xfrm>
            <a:off x="844268" y="3814257"/>
            <a:ext cx="1827021" cy="416011"/>
          </a:xfrm>
          <a:prstGeom prst="rect">
            <a:avLst/>
          </a:prstGeom>
          <a:noFill/>
        </p:spPr>
        <p:txBody>
          <a:bodyPr wrap="square">
            <a:spAutoFit/>
          </a:bodyPr>
          <a:lstStyle/>
          <a:p>
            <a:pPr algn="just">
              <a:lnSpc>
                <a:spcPct val="150000"/>
              </a:lnSpc>
            </a:pPr>
            <a:r>
              <a:rPr lang="vi-VN" sz="1600" dirty="0"/>
              <a:t>Hình 2: MongoDB</a:t>
            </a:r>
            <a:endParaRPr lang="en-US" sz="1600" dirty="0"/>
          </a:p>
        </p:txBody>
      </p:sp>
      <p:sp>
        <p:nvSpPr>
          <p:cNvPr id="19" name="TextBox 18">
            <a:extLst>
              <a:ext uri="{FF2B5EF4-FFF2-40B4-BE49-F238E27FC236}">
                <a16:creationId xmlns:a16="http://schemas.microsoft.com/office/drawing/2014/main" id="{7203D95E-2B97-E39C-E58C-D46A38E19641}"/>
              </a:ext>
            </a:extLst>
          </p:cNvPr>
          <p:cNvSpPr txBox="1"/>
          <p:nvPr/>
        </p:nvSpPr>
        <p:spPr>
          <a:xfrm>
            <a:off x="8012623" y="4835723"/>
            <a:ext cx="464949" cy="307777"/>
          </a:xfrm>
          <a:prstGeom prst="rect">
            <a:avLst/>
          </a:prstGeom>
          <a:noFill/>
        </p:spPr>
        <p:txBody>
          <a:bodyPr wrap="square" rtlCol="0">
            <a:spAutoFit/>
          </a:bodyPr>
          <a:lstStyle/>
          <a:p>
            <a:r>
              <a:rPr lang="vi-VN" dirty="0"/>
              <a:t>10</a:t>
            </a:r>
            <a:endParaRPr lang="en-US" dirty="0"/>
          </a:p>
        </p:txBody>
      </p:sp>
    </p:spTree>
    <p:extLst>
      <p:ext uri="{BB962C8B-B14F-4D97-AF65-F5344CB8AC3E}">
        <p14:creationId xmlns:p14="http://schemas.microsoft.com/office/powerpoint/2010/main" val="1604219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12CD4AA2-B905-74D5-0D78-7C4DD61740E0}"/>
              </a:ext>
            </a:extLst>
          </p:cNvPr>
          <p:cNvSpPr txBox="1"/>
          <p:nvPr/>
        </p:nvSpPr>
        <p:spPr>
          <a:xfrm>
            <a:off x="0" y="619542"/>
            <a:ext cx="9144000" cy="646331"/>
          </a:xfrm>
          <a:prstGeom prst="rect">
            <a:avLst/>
          </a:prstGeom>
          <a:noFill/>
        </p:spPr>
        <p:txBody>
          <a:bodyPr wrap="square">
            <a:spAutoFit/>
          </a:bodyPr>
          <a:lstStyle/>
          <a:p>
            <a:pPr algn="ctr"/>
            <a:r>
              <a:rPr lang="vi-VN" sz="3600" b="1" dirty="0">
                <a:effectLst/>
                <a:latin typeface="Montserrat Black" panose="00000A00000000000000" pitchFamily="50" charset="0"/>
                <a:ea typeface="Times New Roman" panose="02020603050405020304" pitchFamily="18" charset="0"/>
              </a:rPr>
              <a:t>2.2 </a:t>
            </a:r>
            <a:r>
              <a:rPr lang="en-US" sz="3600" b="1" dirty="0">
                <a:effectLst/>
                <a:latin typeface="Montserrat Black" panose="00000A00000000000000" pitchFamily="50" charset="0"/>
                <a:ea typeface="Times New Roman" panose="02020603050405020304" pitchFamily="18" charset="0"/>
              </a:rPr>
              <a:t>Node.js</a:t>
            </a:r>
            <a:endParaRPr lang="en-US" sz="3200" b="1" dirty="0">
              <a:latin typeface="Montserrat Black" panose="00000A00000000000000" pitchFamily="50" charset="0"/>
            </a:endParaRPr>
          </a:p>
        </p:txBody>
      </p:sp>
      <p:pic>
        <p:nvPicPr>
          <p:cNvPr id="13" name="Picture 2">
            <a:extLst>
              <a:ext uri="{FF2B5EF4-FFF2-40B4-BE49-F238E27FC236}">
                <a16:creationId xmlns:a16="http://schemas.microsoft.com/office/drawing/2014/main" id="{FF4BBF7D-F372-F61B-F6B2-EDE8E99421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028" y="2012924"/>
            <a:ext cx="2499942" cy="1529132"/>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4FCE16A2-232E-78B9-04D4-2AABE2E126EF}"/>
              </a:ext>
            </a:extLst>
          </p:cNvPr>
          <p:cNvSpPr txBox="1"/>
          <p:nvPr/>
        </p:nvSpPr>
        <p:spPr>
          <a:xfrm>
            <a:off x="2744170" y="1807184"/>
            <a:ext cx="6399830" cy="2568717"/>
          </a:xfrm>
          <a:prstGeom prst="rect">
            <a:avLst/>
          </a:prstGeom>
          <a:noFill/>
        </p:spPr>
        <p:txBody>
          <a:bodyPr wrap="square">
            <a:spAutoFit/>
          </a:bodyPr>
          <a:lstStyle/>
          <a:p>
            <a:pPr algn="just">
              <a:lnSpc>
                <a:spcPct val="150000"/>
              </a:lnSpc>
            </a:pPr>
            <a:r>
              <a:rPr lang="vi-VN" sz="2200" dirty="0">
                <a:effectLst/>
                <a:latin typeface="+mn-lt"/>
                <a:ea typeface="Times New Roman" panose="02020603050405020304" pitchFamily="18" charset="0"/>
              </a:rPr>
              <a:t>	</a:t>
            </a:r>
            <a:r>
              <a:rPr lang="en-US" sz="2200" dirty="0">
                <a:effectLst/>
                <a:latin typeface="+mn-lt"/>
                <a:ea typeface="Times New Roman" panose="02020603050405020304" pitchFamily="18" charset="0"/>
              </a:rPr>
              <a:t>Node.js </a:t>
            </a:r>
            <a:r>
              <a:rPr lang="en-US" sz="2200" dirty="0" err="1">
                <a:effectLst/>
                <a:latin typeface="+mn-lt"/>
                <a:ea typeface="Times New Roman" panose="02020603050405020304" pitchFamily="18" charset="0"/>
              </a:rPr>
              <a:t>là</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một</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môi</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trường</a:t>
            </a:r>
            <a:r>
              <a:rPr lang="en-US" sz="2200" dirty="0">
                <a:effectLst/>
                <a:latin typeface="+mn-lt"/>
                <a:ea typeface="Times New Roman" panose="02020603050405020304" pitchFamily="18" charset="0"/>
              </a:rPr>
              <a:t> runtime </a:t>
            </a:r>
            <a:r>
              <a:rPr lang="en-US" sz="2200" dirty="0" err="1">
                <a:effectLst/>
                <a:latin typeface="+mn-lt"/>
                <a:ea typeface="Times New Roman" panose="02020603050405020304" pitchFamily="18" charset="0"/>
              </a:rPr>
              <a:t>mã</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nguồn</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mở</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và</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đa</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nền</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tảng</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cho</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phép</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thực</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thi</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mã</a:t>
            </a:r>
            <a:r>
              <a:rPr lang="en-US" sz="2200" dirty="0">
                <a:effectLst/>
                <a:latin typeface="+mn-lt"/>
                <a:ea typeface="Times New Roman" panose="02020603050405020304" pitchFamily="18" charset="0"/>
              </a:rPr>
              <a:t> JavaScript </a:t>
            </a:r>
            <a:r>
              <a:rPr lang="en-US" sz="2200" dirty="0" err="1">
                <a:effectLst/>
                <a:latin typeface="+mn-lt"/>
                <a:ea typeface="Times New Roman" panose="02020603050405020304" pitchFamily="18" charset="0"/>
              </a:rPr>
              <a:t>bên</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ngoài</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trình</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duyệt</a:t>
            </a:r>
            <a:r>
              <a:rPr lang="en-US" sz="2200" dirty="0">
                <a:effectLst/>
                <a:latin typeface="+mn-lt"/>
                <a:ea typeface="Times New Roman" panose="02020603050405020304" pitchFamily="18" charset="0"/>
              </a:rPr>
              <a:t> web. Node.js </a:t>
            </a:r>
            <a:r>
              <a:rPr lang="en-US" sz="2200" dirty="0" err="1">
                <a:effectLst/>
                <a:latin typeface="+mn-lt"/>
                <a:ea typeface="Times New Roman" panose="02020603050405020304" pitchFamily="18" charset="0"/>
              </a:rPr>
              <a:t>nổi</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bật</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với</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khả</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năng</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giúp</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tối</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ưu</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hóa</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hiệu</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suất</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và</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khả</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năng</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mở</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rộng</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của</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các</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ứng</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dụng</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mạng</a:t>
            </a:r>
            <a:r>
              <a:rPr lang="en-US" sz="2200" dirty="0">
                <a:effectLst/>
                <a:latin typeface="+mn-lt"/>
                <a:ea typeface="Times New Roman" panose="02020603050405020304" pitchFamily="18" charset="0"/>
              </a:rPr>
              <a:t>.</a:t>
            </a:r>
            <a:endParaRPr lang="en-US" sz="2200" dirty="0">
              <a:latin typeface="+mn-lt"/>
            </a:endParaRPr>
          </a:p>
        </p:txBody>
      </p:sp>
      <p:sp>
        <p:nvSpPr>
          <p:cNvPr id="21" name="TextBox 20">
            <a:extLst>
              <a:ext uri="{FF2B5EF4-FFF2-40B4-BE49-F238E27FC236}">
                <a16:creationId xmlns:a16="http://schemas.microsoft.com/office/drawing/2014/main" id="{4121B84A-7299-8CF9-A7D2-BA4236DB4CB3}"/>
              </a:ext>
            </a:extLst>
          </p:cNvPr>
          <p:cNvSpPr txBox="1"/>
          <p:nvPr/>
        </p:nvSpPr>
        <p:spPr>
          <a:xfrm>
            <a:off x="492169" y="3720882"/>
            <a:ext cx="1851660" cy="338554"/>
          </a:xfrm>
          <a:prstGeom prst="rect">
            <a:avLst/>
          </a:prstGeom>
          <a:noFill/>
        </p:spPr>
        <p:txBody>
          <a:bodyPr wrap="square">
            <a:spAutoFit/>
          </a:bodyPr>
          <a:lstStyle/>
          <a:p>
            <a:r>
              <a:rPr lang="en-US" sz="1600" dirty="0" err="1"/>
              <a:t>Hình</a:t>
            </a:r>
            <a:r>
              <a:rPr lang="en-US" sz="1600" dirty="0"/>
              <a:t> </a:t>
            </a:r>
            <a:r>
              <a:rPr lang="vi-VN" sz="1600" dirty="0"/>
              <a:t>3: Node.js</a:t>
            </a:r>
            <a:endParaRPr lang="en-US" sz="1600" dirty="0"/>
          </a:p>
        </p:txBody>
      </p:sp>
      <p:sp>
        <p:nvSpPr>
          <p:cNvPr id="22" name="TextBox 21">
            <a:extLst>
              <a:ext uri="{FF2B5EF4-FFF2-40B4-BE49-F238E27FC236}">
                <a16:creationId xmlns:a16="http://schemas.microsoft.com/office/drawing/2014/main" id="{69B62E17-28EF-2423-014E-C846516E8ED3}"/>
              </a:ext>
            </a:extLst>
          </p:cNvPr>
          <p:cNvSpPr txBox="1"/>
          <p:nvPr/>
        </p:nvSpPr>
        <p:spPr>
          <a:xfrm>
            <a:off x="8012623" y="4835723"/>
            <a:ext cx="464949" cy="307777"/>
          </a:xfrm>
          <a:prstGeom prst="rect">
            <a:avLst/>
          </a:prstGeom>
          <a:noFill/>
        </p:spPr>
        <p:txBody>
          <a:bodyPr wrap="square" rtlCol="0">
            <a:spAutoFit/>
          </a:bodyPr>
          <a:lstStyle/>
          <a:p>
            <a:r>
              <a:rPr lang="vi-VN" dirty="0"/>
              <a:t>11</a:t>
            </a:r>
            <a:endParaRPr lang="en-US" dirty="0"/>
          </a:p>
        </p:txBody>
      </p:sp>
    </p:spTree>
    <p:extLst>
      <p:ext uri="{BB962C8B-B14F-4D97-AF65-F5344CB8AC3E}">
        <p14:creationId xmlns:p14="http://schemas.microsoft.com/office/powerpoint/2010/main" val="35522601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1">
            <a:extLst>
              <a:ext uri="{FF2B5EF4-FFF2-40B4-BE49-F238E27FC236}">
                <a16:creationId xmlns:a16="http://schemas.microsoft.com/office/drawing/2014/main" id="{7FB5404E-B197-D194-8C14-93CECF3E98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5039" b="15677"/>
          <a:stretch>
            <a:fillRect/>
          </a:stretch>
        </p:blipFill>
        <p:spPr bwMode="auto">
          <a:xfrm>
            <a:off x="0" y="2689768"/>
            <a:ext cx="3354725" cy="1301107"/>
          </a:xfrm>
          <a:prstGeom prst="rect">
            <a:avLst/>
          </a:prstGeom>
          <a:noFill/>
          <a:ln w="9525">
            <a:solidFill>
              <a:srgbClr val="00B050"/>
            </a:solidFill>
            <a:miter lim="800000"/>
            <a:headEnd/>
            <a:tailEnd/>
          </a:ln>
          <a:extLst>
            <a:ext uri="{909E8E84-426E-40DD-AFC4-6F175D3DCCD1}">
              <a14:hiddenFill xmlns:a14="http://schemas.microsoft.com/office/drawing/2010/main">
                <a:solidFill>
                  <a:srgbClr val="FFFFFF"/>
                </a:solidFill>
              </a14:hiddenFill>
            </a:ext>
          </a:extLst>
        </p:spPr>
      </p:pic>
      <p:sp>
        <p:nvSpPr>
          <p:cNvPr id="10" name="Google Shape;1808;p40">
            <a:extLst>
              <a:ext uri="{FF2B5EF4-FFF2-40B4-BE49-F238E27FC236}">
                <a16:creationId xmlns:a16="http://schemas.microsoft.com/office/drawing/2014/main" id="{26926880-B93A-92C1-D1A1-03DDBC0DDB06}"/>
              </a:ext>
            </a:extLst>
          </p:cNvPr>
          <p:cNvSpPr txBox="1">
            <a:spLocks/>
          </p:cNvSpPr>
          <p:nvPr/>
        </p:nvSpPr>
        <p:spPr>
          <a:xfrm>
            <a:off x="541097" y="321479"/>
            <a:ext cx="77040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3600" dirty="0">
                <a:latin typeface="Montserrat Black" panose="00000A00000000000000" pitchFamily="50" charset="0"/>
              </a:rPr>
              <a:t>2.2 Resful API</a:t>
            </a:r>
          </a:p>
        </p:txBody>
      </p:sp>
      <p:sp>
        <p:nvSpPr>
          <p:cNvPr id="11" name="TextBox 10">
            <a:extLst>
              <a:ext uri="{FF2B5EF4-FFF2-40B4-BE49-F238E27FC236}">
                <a16:creationId xmlns:a16="http://schemas.microsoft.com/office/drawing/2014/main" id="{CF8B98A1-0A64-9EC4-7142-66BB7CF8993D}"/>
              </a:ext>
            </a:extLst>
          </p:cNvPr>
          <p:cNvSpPr txBox="1"/>
          <p:nvPr/>
        </p:nvSpPr>
        <p:spPr>
          <a:xfrm>
            <a:off x="3445202" y="1870625"/>
            <a:ext cx="5607358" cy="3076548"/>
          </a:xfrm>
          <a:prstGeom prst="rect">
            <a:avLst/>
          </a:prstGeom>
          <a:noFill/>
        </p:spPr>
        <p:txBody>
          <a:bodyPr wrap="square">
            <a:spAutoFit/>
          </a:bodyPr>
          <a:lstStyle/>
          <a:p>
            <a:pPr algn="just">
              <a:lnSpc>
                <a:spcPct val="150000"/>
              </a:lnSpc>
            </a:pPr>
            <a:r>
              <a:rPr lang="vi-VN" sz="2200" dirty="0"/>
              <a:t>	RESTful API tuân theo các nguyên tắc của REST. Các dịch vụ web RESTful cho phép các hệ thống khác nhau giao tiếp với nhau thông qua giao thức HTTP, sử dụng các phương thức tiêu chuẩn như GET, POST, PUT, DELETE.</a:t>
            </a:r>
            <a:endParaRPr lang="en-US" sz="2200" dirty="0"/>
          </a:p>
        </p:txBody>
      </p:sp>
      <p:sp>
        <p:nvSpPr>
          <p:cNvPr id="12" name="TextBox 11">
            <a:extLst>
              <a:ext uri="{FF2B5EF4-FFF2-40B4-BE49-F238E27FC236}">
                <a16:creationId xmlns:a16="http://schemas.microsoft.com/office/drawing/2014/main" id="{A1D1A40B-CFF3-36A3-1FC1-E59A5641446B}"/>
              </a:ext>
            </a:extLst>
          </p:cNvPr>
          <p:cNvSpPr txBox="1"/>
          <p:nvPr/>
        </p:nvSpPr>
        <p:spPr>
          <a:xfrm>
            <a:off x="541097" y="4094262"/>
            <a:ext cx="2062095" cy="338554"/>
          </a:xfrm>
          <a:prstGeom prst="rect">
            <a:avLst/>
          </a:prstGeom>
          <a:noFill/>
        </p:spPr>
        <p:txBody>
          <a:bodyPr wrap="square">
            <a:spAutoFit/>
          </a:bodyPr>
          <a:lstStyle/>
          <a:p>
            <a:r>
              <a:rPr lang="en-US" sz="1600" err="1"/>
              <a:t>Hình</a:t>
            </a:r>
            <a:r>
              <a:rPr lang="en-US" sz="1600" dirty="0"/>
              <a:t> </a:t>
            </a:r>
            <a:r>
              <a:rPr lang="vi-VN" sz="1600" dirty="0"/>
              <a:t>4: Restful API</a:t>
            </a:r>
            <a:endParaRPr lang="en-US" sz="1600" dirty="0"/>
          </a:p>
        </p:txBody>
      </p:sp>
      <p:sp>
        <p:nvSpPr>
          <p:cNvPr id="13" name="TextBox 12">
            <a:extLst>
              <a:ext uri="{FF2B5EF4-FFF2-40B4-BE49-F238E27FC236}">
                <a16:creationId xmlns:a16="http://schemas.microsoft.com/office/drawing/2014/main" id="{C824497E-9EB2-A243-4E42-69889A778CED}"/>
              </a:ext>
            </a:extLst>
          </p:cNvPr>
          <p:cNvSpPr txBox="1"/>
          <p:nvPr/>
        </p:nvSpPr>
        <p:spPr>
          <a:xfrm>
            <a:off x="8012623" y="4835723"/>
            <a:ext cx="464949" cy="307777"/>
          </a:xfrm>
          <a:prstGeom prst="rect">
            <a:avLst/>
          </a:prstGeom>
          <a:noFill/>
        </p:spPr>
        <p:txBody>
          <a:bodyPr wrap="square" rtlCol="0">
            <a:spAutoFit/>
          </a:bodyPr>
          <a:lstStyle/>
          <a:p>
            <a:r>
              <a:rPr lang="vi-VN" dirty="0"/>
              <a:t>12</a:t>
            </a:r>
            <a:endParaRPr lang="en-US" dirty="0"/>
          </a:p>
        </p:txBody>
      </p:sp>
    </p:spTree>
    <p:extLst>
      <p:ext uri="{BB962C8B-B14F-4D97-AF65-F5344CB8AC3E}">
        <p14:creationId xmlns:p14="http://schemas.microsoft.com/office/powerpoint/2010/main" val="34033793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1808;p40">
            <a:extLst>
              <a:ext uri="{FF2B5EF4-FFF2-40B4-BE49-F238E27FC236}">
                <a16:creationId xmlns:a16="http://schemas.microsoft.com/office/drawing/2014/main" id="{464C8243-2FDA-7BCA-11B9-E152AC954A1F}"/>
              </a:ext>
            </a:extLst>
          </p:cNvPr>
          <p:cNvSpPr txBox="1">
            <a:spLocks noGrp="1"/>
          </p:cNvSpPr>
          <p:nvPr>
            <p:ph type="title"/>
          </p:nvPr>
        </p:nvSpPr>
        <p:spPr>
          <a:xfrm>
            <a:off x="652267" y="402691"/>
            <a:ext cx="7704000" cy="572700"/>
          </a:xfrm>
          <a:prstGeom prst="rect">
            <a:avLst/>
          </a:prstGeom>
        </p:spPr>
        <p:txBody>
          <a:bodyPr spcFirstLastPara="1" wrap="square" lIns="91425" tIns="91425" rIns="91425" bIns="91425" anchor="t" anchorCtr="0">
            <a:noAutofit/>
          </a:bodyPr>
          <a:lstStyle/>
          <a:p>
            <a:pPr algn="ctr"/>
            <a:r>
              <a:rPr lang="vi-VN" sz="3600" dirty="0">
                <a:solidFill>
                  <a:schemeClr val="bg2">
                    <a:lumMod val="10000"/>
                  </a:schemeClr>
                </a:solidFill>
                <a:latin typeface="Montserrat Black" panose="00000A00000000000000" pitchFamily="50" charset="0"/>
              </a:rPr>
              <a:t>2.2 ReactJS</a:t>
            </a:r>
          </a:p>
        </p:txBody>
      </p:sp>
      <p:pic>
        <p:nvPicPr>
          <p:cNvPr id="10" name="Picture 2" descr="Js, react js, logo, react, react native icon - Free download">
            <a:extLst>
              <a:ext uri="{FF2B5EF4-FFF2-40B4-BE49-F238E27FC236}">
                <a16:creationId xmlns:a16="http://schemas.microsoft.com/office/drawing/2014/main" id="{CA5D0CA4-FC18-DF9E-D556-D5E0E0D7BE9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a:stretch>
            <a:fillRect/>
          </a:stretch>
        </p:blipFill>
        <p:spPr bwMode="auto">
          <a:xfrm>
            <a:off x="307511" y="1352550"/>
            <a:ext cx="2438400" cy="24384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97A0E84F-D404-588B-20BE-A5DBFF89AB41}"/>
              </a:ext>
            </a:extLst>
          </p:cNvPr>
          <p:cNvSpPr txBox="1"/>
          <p:nvPr/>
        </p:nvSpPr>
        <p:spPr>
          <a:xfrm>
            <a:off x="3017520" y="1536892"/>
            <a:ext cx="5818969" cy="2568717"/>
          </a:xfrm>
          <a:prstGeom prst="rect">
            <a:avLst/>
          </a:prstGeom>
          <a:noFill/>
        </p:spPr>
        <p:txBody>
          <a:bodyPr wrap="square">
            <a:spAutoFit/>
          </a:bodyPr>
          <a:lstStyle/>
          <a:p>
            <a:pPr algn="just">
              <a:lnSpc>
                <a:spcPct val="150000"/>
              </a:lnSpc>
            </a:pPr>
            <a:r>
              <a:rPr lang="vi-VN" sz="2200" dirty="0"/>
              <a:t>	ReactJS là một thư viện JavaScript mã nguồn mở được phát triển bởi Facebook, dùng để xây dựng giao diện người dùng (UI) cho các ứng dụng web quản lý và phát triển các giao diện một cách dễ dàng và hiệu quả. </a:t>
            </a:r>
            <a:endParaRPr lang="en-US" sz="2200" dirty="0"/>
          </a:p>
        </p:txBody>
      </p:sp>
      <p:sp>
        <p:nvSpPr>
          <p:cNvPr id="14" name="TextBox 13">
            <a:extLst>
              <a:ext uri="{FF2B5EF4-FFF2-40B4-BE49-F238E27FC236}">
                <a16:creationId xmlns:a16="http://schemas.microsoft.com/office/drawing/2014/main" id="{77161F56-F264-EF8E-7726-58C0C737F92D}"/>
              </a:ext>
            </a:extLst>
          </p:cNvPr>
          <p:cNvSpPr txBox="1"/>
          <p:nvPr/>
        </p:nvSpPr>
        <p:spPr>
          <a:xfrm>
            <a:off x="700816" y="3829555"/>
            <a:ext cx="2062095" cy="338554"/>
          </a:xfrm>
          <a:prstGeom prst="rect">
            <a:avLst/>
          </a:prstGeom>
          <a:noFill/>
        </p:spPr>
        <p:txBody>
          <a:bodyPr wrap="square">
            <a:spAutoFit/>
          </a:bodyPr>
          <a:lstStyle/>
          <a:p>
            <a:r>
              <a:rPr lang="en-US" sz="1600" dirty="0" err="1"/>
              <a:t>Hình</a:t>
            </a:r>
            <a:r>
              <a:rPr lang="en-US" sz="1600" dirty="0"/>
              <a:t> </a:t>
            </a:r>
            <a:r>
              <a:rPr lang="vi-VN" sz="1600" dirty="0"/>
              <a:t>5: ReactJS</a:t>
            </a:r>
            <a:endParaRPr lang="en-US" sz="1600" dirty="0"/>
          </a:p>
        </p:txBody>
      </p:sp>
      <p:sp>
        <p:nvSpPr>
          <p:cNvPr id="15" name="TextBox 14">
            <a:extLst>
              <a:ext uri="{FF2B5EF4-FFF2-40B4-BE49-F238E27FC236}">
                <a16:creationId xmlns:a16="http://schemas.microsoft.com/office/drawing/2014/main" id="{2009B136-0173-21D3-14C4-73E63392245D}"/>
              </a:ext>
            </a:extLst>
          </p:cNvPr>
          <p:cNvSpPr txBox="1"/>
          <p:nvPr/>
        </p:nvSpPr>
        <p:spPr>
          <a:xfrm>
            <a:off x="8012623" y="4835723"/>
            <a:ext cx="464949" cy="307777"/>
          </a:xfrm>
          <a:prstGeom prst="rect">
            <a:avLst/>
          </a:prstGeom>
          <a:noFill/>
        </p:spPr>
        <p:txBody>
          <a:bodyPr wrap="square" rtlCol="0">
            <a:spAutoFit/>
          </a:bodyPr>
          <a:lstStyle/>
          <a:p>
            <a:r>
              <a:rPr lang="vi-VN" dirty="0"/>
              <a:t>13</a:t>
            </a:r>
            <a:endParaRPr lang="en-US" dirty="0"/>
          </a:p>
        </p:txBody>
      </p:sp>
    </p:spTree>
    <p:extLst>
      <p:ext uri="{BB962C8B-B14F-4D97-AF65-F5344CB8AC3E}">
        <p14:creationId xmlns:p14="http://schemas.microsoft.com/office/powerpoint/2010/main" val="930654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EC4E7BE-48E7-DDDF-67C2-86331856338F}"/>
              </a:ext>
            </a:extLst>
          </p:cNvPr>
          <p:cNvSpPr>
            <a:spLocks noGrp="1"/>
          </p:cNvSpPr>
          <p:nvPr>
            <p:ph type="title"/>
          </p:nvPr>
        </p:nvSpPr>
        <p:spPr>
          <a:xfrm>
            <a:off x="4572000" y="1971100"/>
            <a:ext cx="4373880" cy="795900"/>
          </a:xfrm>
        </p:spPr>
        <p:txBody>
          <a:bodyPr/>
          <a:lstStyle/>
          <a:p>
            <a:r>
              <a:rPr lang="vi-VN" sz="4800" dirty="0">
                <a:solidFill>
                  <a:schemeClr val="tx1"/>
                </a:solidFill>
                <a:latin typeface="Montserrat Black" panose="00000A00000000000000" pitchFamily="50" charset="0"/>
              </a:rPr>
              <a:t>Kết Quả </a:t>
            </a:r>
            <a:br>
              <a:rPr lang="vi-VN" sz="4800" dirty="0">
                <a:solidFill>
                  <a:schemeClr val="tx1"/>
                </a:solidFill>
                <a:latin typeface="Montserrat Black" panose="00000A00000000000000" pitchFamily="50" charset="0"/>
              </a:rPr>
            </a:br>
            <a:r>
              <a:rPr lang="vi-VN" sz="4800" dirty="0">
                <a:solidFill>
                  <a:schemeClr val="tx1"/>
                </a:solidFill>
                <a:latin typeface="Montserrat Black" panose="00000A00000000000000" pitchFamily="50" charset="0"/>
              </a:rPr>
              <a:t>Nghiên Cứu</a:t>
            </a:r>
            <a:endParaRPr lang="en-US" dirty="0"/>
          </a:p>
        </p:txBody>
      </p:sp>
      <p:sp>
        <p:nvSpPr>
          <p:cNvPr id="9" name="Title 8">
            <a:extLst>
              <a:ext uri="{FF2B5EF4-FFF2-40B4-BE49-F238E27FC236}">
                <a16:creationId xmlns:a16="http://schemas.microsoft.com/office/drawing/2014/main" id="{6F0CBB94-EBCF-B647-ACB5-E700E8EDA79C}"/>
              </a:ext>
            </a:extLst>
          </p:cNvPr>
          <p:cNvSpPr>
            <a:spLocks noGrp="1"/>
          </p:cNvSpPr>
          <p:nvPr>
            <p:ph type="title" idx="2"/>
          </p:nvPr>
        </p:nvSpPr>
        <p:spPr/>
        <p:txBody>
          <a:bodyPr/>
          <a:lstStyle/>
          <a:p>
            <a:r>
              <a:rPr lang="vi-VN" sz="7200" dirty="0">
                <a:latin typeface="Work Sans SemiBold" pitchFamily="2" charset="0"/>
              </a:rPr>
              <a:t>03</a:t>
            </a:r>
            <a:endParaRPr lang="en-US" sz="7200" dirty="0">
              <a:latin typeface="Work Sans SemiBold" pitchFamily="2" charset="0"/>
            </a:endParaRPr>
          </a:p>
        </p:txBody>
      </p:sp>
      <p:sp>
        <p:nvSpPr>
          <p:cNvPr id="11" name="Google Shape;580;p46">
            <a:extLst>
              <a:ext uri="{FF2B5EF4-FFF2-40B4-BE49-F238E27FC236}">
                <a16:creationId xmlns:a16="http://schemas.microsoft.com/office/drawing/2014/main" id="{825FF5A6-E8E4-1E90-BC9D-4C187F955E90}"/>
              </a:ext>
            </a:extLst>
          </p:cNvPr>
          <p:cNvSpPr txBox="1">
            <a:spLocks noGrp="1"/>
          </p:cNvSpPr>
          <p:nvPr>
            <p:ph type="subTitle" idx="1"/>
          </p:nvPr>
        </p:nvSpPr>
        <p:spPr>
          <a:xfrm>
            <a:off x="4572000" y="3343230"/>
            <a:ext cx="3858900" cy="39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dirty="0">
                <a:solidFill>
                  <a:schemeClr val="bg2">
                    <a:lumMod val="10000"/>
                  </a:schemeClr>
                </a:solidFill>
                <a:latin typeface="+mn-lt"/>
              </a:rPr>
              <a:t>3.1 Mô tả</a:t>
            </a:r>
          </a:p>
          <a:p>
            <a:pPr marL="0" lvl="0" indent="0" algn="ctr" rtl="0">
              <a:spcBef>
                <a:spcPts val="0"/>
              </a:spcBef>
              <a:spcAft>
                <a:spcPts val="0"/>
              </a:spcAft>
              <a:buNone/>
            </a:pPr>
            <a:r>
              <a:rPr lang="vi-VN" sz="2000" dirty="0">
                <a:solidFill>
                  <a:schemeClr val="bg2">
                    <a:lumMod val="10000"/>
                  </a:schemeClr>
                </a:solidFill>
                <a:latin typeface="+mn-lt"/>
              </a:rPr>
              <a:t>3.2 Một số giao diện</a:t>
            </a:r>
            <a:endParaRPr sz="2000" dirty="0">
              <a:solidFill>
                <a:schemeClr val="bg2">
                  <a:lumMod val="10000"/>
                </a:schemeClr>
              </a:solidFill>
              <a:latin typeface="+mn-lt"/>
            </a:endParaRPr>
          </a:p>
        </p:txBody>
      </p:sp>
      <p:sp>
        <p:nvSpPr>
          <p:cNvPr id="12" name="TextBox 11">
            <a:extLst>
              <a:ext uri="{FF2B5EF4-FFF2-40B4-BE49-F238E27FC236}">
                <a16:creationId xmlns:a16="http://schemas.microsoft.com/office/drawing/2014/main" id="{CA2ACFBE-4078-1D3F-A9A3-F95CA84D7945}"/>
              </a:ext>
            </a:extLst>
          </p:cNvPr>
          <p:cNvSpPr txBox="1"/>
          <p:nvPr/>
        </p:nvSpPr>
        <p:spPr>
          <a:xfrm>
            <a:off x="8012623" y="4835723"/>
            <a:ext cx="464949" cy="307777"/>
          </a:xfrm>
          <a:prstGeom prst="rect">
            <a:avLst/>
          </a:prstGeom>
          <a:noFill/>
        </p:spPr>
        <p:txBody>
          <a:bodyPr wrap="square" rtlCol="0">
            <a:spAutoFit/>
          </a:bodyPr>
          <a:lstStyle/>
          <a:p>
            <a:r>
              <a:rPr lang="vi-VN" dirty="0"/>
              <a:t>14</a:t>
            </a:r>
            <a:endParaRPr lang="en-US" dirty="0"/>
          </a:p>
        </p:txBody>
      </p:sp>
    </p:spTree>
    <p:extLst>
      <p:ext uri="{BB962C8B-B14F-4D97-AF65-F5344CB8AC3E}">
        <p14:creationId xmlns:p14="http://schemas.microsoft.com/office/powerpoint/2010/main" val="1565986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808;p40">
            <a:extLst>
              <a:ext uri="{FF2B5EF4-FFF2-40B4-BE49-F238E27FC236}">
                <a16:creationId xmlns:a16="http://schemas.microsoft.com/office/drawing/2014/main" id="{0FD4977E-0D13-ECB1-4082-809A7EA37EA1}"/>
              </a:ext>
            </a:extLst>
          </p:cNvPr>
          <p:cNvSpPr txBox="1">
            <a:spLocks/>
          </p:cNvSpPr>
          <p:nvPr/>
        </p:nvSpPr>
        <p:spPr>
          <a:xfrm>
            <a:off x="652267" y="402691"/>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80000"/>
              </a:lnSpc>
              <a:spcBef>
                <a:spcPts val="0"/>
              </a:spcBef>
              <a:spcAft>
                <a:spcPts val="0"/>
              </a:spcAft>
              <a:buClr>
                <a:schemeClr val="dk1"/>
              </a:buClr>
              <a:buSzPts val="5200"/>
              <a:buFont typeface="Work Sans"/>
              <a:buNone/>
              <a:defRPr sz="6000" b="1" i="0" u="none" strike="noStrike" cap="none">
                <a:solidFill>
                  <a:schemeClr val="dk1"/>
                </a:solidFill>
                <a:latin typeface="Work Sans"/>
                <a:ea typeface="Work Sans"/>
                <a:cs typeface="Work Sans"/>
                <a:sym typeface="Work Sans"/>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vi-VN" sz="3600" dirty="0">
                <a:solidFill>
                  <a:schemeClr val="bg2">
                    <a:lumMod val="10000"/>
                  </a:schemeClr>
                </a:solidFill>
                <a:latin typeface="Montserrat Black" panose="00000A00000000000000" pitchFamily="50" charset="0"/>
              </a:rPr>
              <a:t>3.1 Mô tả bài toán</a:t>
            </a:r>
          </a:p>
        </p:txBody>
      </p:sp>
      <p:sp>
        <p:nvSpPr>
          <p:cNvPr id="9" name="TextBox 8">
            <a:extLst>
              <a:ext uri="{FF2B5EF4-FFF2-40B4-BE49-F238E27FC236}">
                <a16:creationId xmlns:a16="http://schemas.microsoft.com/office/drawing/2014/main" id="{A471996D-72E8-BC81-4AB0-F4F472F821A4}"/>
              </a:ext>
            </a:extLst>
          </p:cNvPr>
          <p:cNvSpPr txBox="1"/>
          <p:nvPr/>
        </p:nvSpPr>
        <p:spPr>
          <a:xfrm>
            <a:off x="567266" y="1171322"/>
            <a:ext cx="8170335" cy="2568717"/>
          </a:xfrm>
          <a:prstGeom prst="rect">
            <a:avLst/>
          </a:prstGeom>
          <a:noFill/>
        </p:spPr>
        <p:txBody>
          <a:bodyPr wrap="square">
            <a:spAutoFit/>
          </a:bodyPr>
          <a:lstStyle/>
          <a:p>
            <a:pPr algn="just">
              <a:lnSpc>
                <a:spcPct val="150000"/>
              </a:lnSpc>
            </a:pPr>
            <a:r>
              <a:rPr lang="vi-VN"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Nghiệp</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vụ</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quản</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lý</a:t>
            </a:r>
            <a:r>
              <a:rPr lang="en-US" sz="2200" dirty="0">
                <a:effectLst/>
                <a:latin typeface="+mn-lt"/>
                <a:ea typeface="Times New Roman" panose="02020603050405020304" pitchFamily="18" charset="0"/>
              </a:rPr>
              <a:t> bao </a:t>
            </a:r>
            <a:r>
              <a:rPr lang="en-US" sz="2200" dirty="0" err="1">
                <a:effectLst/>
                <a:latin typeface="+mn-lt"/>
                <a:ea typeface="Times New Roman" panose="02020603050405020304" pitchFamily="18" charset="0"/>
              </a:rPr>
              <a:t>gồm</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quản</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lý</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địa</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điểm</a:t>
            </a:r>
            <a:r>
              <a:rPr lang="en-US" sz="2200" dirty="0">
                <a:effectLst/>
                <a:latin typeface="+mn-lt"/>
                <a:ea typeface="Times New Roman" panose="02020603050405020304" pitchFamily="18" charset="0"/>
              </a:rPr>
              <a:t> du </a:t>
            </a:r>
            <a:r>
              <a:rPr lang="vi-VN" sz="2200" dirty="0">
                <a:effectLst/>
                <a:latin typeface="+mn-lt"/>
                <a:ea typeface="Times New Roman" panose="02020603050405020304" pitchFamily="18" charset="0"/>
              </a:rPr>
              <a:t>lịch.</a:t>
            </a:r>
            <a:r>
              <a:rPr lang="en-US" sz="2200" dirty="0">
                <a:effectLst/>
                <a:latin typeface="+mn-lt"/>
                <a:ea typeface="Times New Roman" panose="02020603050405020304" pitchFamily="18" charset="0"/>
              </a:rPr>
              <a:t> </a:t>
            </a:r>
            <a:r>
              <a:rPr lang="vi-VN" sz="2200" dirty="0">
                <a:latin typeface="+mn-lt"/>
                <a:ea typeface="Times New Roman" panose="02020603050405020304" pitchFamily="18" charset="0"/>
              </a:rPr>
              <a:t>B</a:t>
            </a:r>
            <a:r>
              <a:rPr lang="en-US" sz="2200" dirty="0" err="1">
                <a:effectLst/>
                <a:latin typeface="+mn-lt"/>
                <a:ea typeface="Times New Roman" panose="02020603050405020304" pitchFamily="18" charset="0"/>
              </a:rPr>
              <a:t>ao</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gồm</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cập</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nhật</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các</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thông</a:t>
            </a:r>
            <a:r>
              <a:rPr lang="en-US" sz="2200" dirty="0">
                <a:effectLst/>
                <a:latin typeface="+mn-lt"/>
                <a:ea typeface="Times New Roman" panose="02020603050405020304" pitchFamily="18" charset="0"/>
              </a:rPr>
              <a:t> tin chi </a:t>
            </a:r>
            <a:r>
              <a:rPr lang="en-US" sz="2200" dirty="0" err="1">
                <a:effectLst/>
                <a:latin typeface="+mn-lt"/>
                <a:ea typeface="Times New Roman" panose="02020603050405020304" pitchFamily="18" charset="0"/>
              </a:rPr>
              <a:t>tiết</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như</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là</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tên</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địa</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điểm</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mô</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tả</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địa</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chỉ</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hình</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ảnh</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loại</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hình</a:t>
            </a:r>
            <a:r>
              <a:rPr lang="en-US" sz="2200" dirty="0">
                <a:effectLst/>
                <a:latin typeface="+mn-lt"/>
                <a:ea typeface="Times New Roman" panose="02020603050405020304" pitchFamily="18" charset="0"/>
              </a:rPr>
              <a:t> du </a:t>
            </a:r>
            <a:r>
              <a:rPr lang="en-US" sz="2200" dirty="0" err="1">
                <a:effectLst/>
                <a:latin typeface="+mn-lt"/>
                <a:ea typeface="Times New Roman" panose="02020603050405020304" pitchFamily="18" charset="0"/>
              </a:rPr>
              <a:t>lịch</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và</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tọa</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độ</a:t>
            </a:r>
            <a:r>
              <a:rPr lang="en-US" sz="2200" dirty="0">
                <a:effectLst/>
                <a:latin typeface="+mn-lt"/>
                <a:ea typeface="Times New Roman" panose="02020603050405020304" pitchFamily="18" charset="0"/>
              </a:rPr>
              <a:t>.</a:t>
            </a:r>
            <a:r>
              <a:rPr lang="vi-VN" sz="2200" dirty="0">
                <a:effectLst/>
                <a:latin typeface="+mn-lt"/>
                <a:ea typeface="Times New Roman" panose="02020603050405020304" pitchFamily="18" charset="0"/>
              </a:rPr>
              <a:t>ngoài ra các địa điểm du lịch còn có các dịch vụ liên quan như:</a:t>
            </a:r>
            <a:r>
              <a:rPr lang="en-US" sz="2200" dirty="0">
                <a:effectLst/>
                <a:latin typeface="+mn-lt"/>
                <a:ea typeface="Times New Roman" panose="02020603050405020304" pitchFamily="18" charset="0"/>
              </a:rPr>
              <a:t> </a:t>
            </a:r>
            <a:r>
              <a:rPr lang="vi-VN" sz="2200" dirty="0">
                <a:effectLst/>
                <a:latin typeface="+mn-lt"/>
                <a:ea typeface="Times New Roman" panose="02020603050405020304" pitchFamily="18" charset="0"/>
              </a:rPr>
              <a:t>N</a:t>
            </a:r>
            <a:r>
              <a:rPr lang="en-US" sz="2200" dirty="0" err="1">
                <a:effectLst/>
                <a:latin typeface="+mn-lt"/>
                <a:ea typeface="Times New Roman" panose="02020603050405020304" pitchFamily="18" charset="0"/>
              </a:rPr>
              <a:t>ơi</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lưu</a:t>
            </a:r>
            <a:r>
              <a:rPr lang="en-US" sz="2200" dirty="0">
                <a:effectLst/>
                <a:latin typeface="+mn-lt"/>
                <a:ea typeface="Times New Roman" panose="02020603050405020304" pitchFamily="18" charset="0"/>
              </a:rPr>
              <a:t> </a:t>
            </a:r>
            <a:r>
              <a:rPr lang="vi-VN" sz="2200" dirty="0">
                <a:effectLst/>
                <a:latin typeface="+mn-lt"/>
                <a:ea typeface="Times New Roman" panose="02020603050405020304" pitchFamily="18" charset="0"/>
              </a:rPr>
              <a:t>trú, </a:t>
            </a:r>
            <a:r>
              <a:rPr lang="en-US" sz="2200" dirty="0" err="1">
                <a:effectLst/>
                <a:latin typeface="+mn-lt"/>
                <a:ea typeface="Times New Roman" panose="02020603050405020304" pitchFamily="18" charset="0"/>
              </a:rPr>
              <a:t>địa</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điểm</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ăn</a:t>
            </a:r>
            <a:r>
              <a:rPr lang="en-US" sz="2200" dirty="0">
                <a:effectLst/>
                <a:latin typeface="+mn-lt"/>
                <a:ea typeface="Times New Roman" panose="02020603050405020304" pitchFamily="18" charset="0"/>
              </a:rPr>
              <a:t> </a:t>
            </a:r>
            <a:r>
              <a:rPr lang="vi-VN" sz="2200" dirty="0">
                <a:effectLst/>
                <a:latin typeface="+mn-lt"/>
                <a:ea typeface="Times New Roman" panose="02020603050405020304" pitchFamily="18" charset="0"/>
              </a:rPr>
              <a:t>uống,</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đặc</a:t>
            </a:r>
            <a:r>
              <a:rPr lang="en-US" sz="2200" dirty="0">
                <a:effectLst/>
                <a:latin typeface="+mn-lt"/>
                <a:ea typeface="Times New Roman" panose="02020603050405020304" pitchFamily="18" charset="0"/>
              </a:rPr>
              <a:t> </a:t>
            </a:r>
            <a:r>
              <a:rPr lang="vi-VN" sz="2200" dirty="0">
                <a:effectLst/>
                <a:latin typeface="+mn-lt"/>
                <a:ea typeface="Times New Roman" panose="02020603050405020304" pitchFamily="18" charset="0"/>
              </a:rPr>
              <a:t>sản, d</a:t>
            </a:r>
            <a:r>
              <a:rPr lang="en-US" sz="2200" dirty="0" err="1">
                <a:effectLst/>
                <a:latin typeface="+mn-lt"/>
                <a:ea typeface="Times New Roman" panose="02020603050405020304" pitchFamily="18" charset="0"/>
              </a:rPr>
              <a:t>ịch</a:t>
            </a:r>
            <a:r>
              <a:rPr lang="en-US" sz="2200" dirty="0">
                <a:effectLst/>
                <a:latin typeface="+mn-lt"/>
                <a:ea typeface="Times New Roman" panose="02020603050405020304" pitchFamily="18" charset="0"/>
              </a:rPr>
              <a:t> </a:t>
            </a:r>
            <a:r>
              <a:rPr lang="vi-VN" sz="2200" dirty="0">
                <a:effectLst/>
                <a:latin typeface="+mn-lt"/>
                <a:ea typeface="Times New Roman" panose="02020603050405020304" pitchFamily="18" charset="0"/>
              </a:rPr>
              <a:t>vụ và quà lưu niệm</a:t>
            </a:r>
            <a:r>
              <a:rPr lang="en-US" sz="2200" dirty="0">
                <a:effectLst/>
                <a:latin typeface="+mn-lt"/>
                <a:ea typeface="Times New Roman" panose="02020603050405020304" pitchFamily="18" charset="0"/>
              </a:rPr>
              <a:t>.</a:t>
            </a:r>
            <a:endParaRPr lang="en-US" sz="2200" dirty="0">
              <a:latin typeface="+mn-lt"/>
            </a:endParaRPr>
          </a:p>
        </p:txBody>
      </p:sp>
      <p:sp>
        <p:nvSpPr>
          <p:cNvPr id="10" name="TextBox 9">
            <a:extLst>
              <a:ext uri="{FF2B5EF4-FFF2-40B4-BE49-F238E27FC236}">
                <a16:creationId xmlns:a16="http://schemas.microsoft.com/office/drawing/2014/main" id="{BAE7E354-AED3-2821-2B13-46999692290F}"/>
              </a:ext>
            </a:extLst>
          </p:cNvPr>
          <p:cNvSpPr txBox="1"/>
          <p:nvPr/>
        </p:nvSpPr>
        <p:spPr>
          <a:xfrm>
            <a:off x="8012623" y="4835723"/>
            <a:ext cx="464949" cy="307777"/>
          </a:xfrm>
          <a:prstGeom prst="rect">
            <a:avLst/>
          </a:prstGeom>
          <a:noFill/>
        </p:spPr>
        <p:txBody>
          <a:bodyPr wrap="square" rtlCol="0">
            <a:spAutoFit/>
          </a:bodyPr>
          <a:lstStyle/>
          <a:p>
            <a:r>
              <a:rPr lang="vi-VN" dirty="0"/>
              <a:t>15</a:t>
            </a:r>
            <a:endParaRPr lang="en-US" dirty="0"/>
          </a:p>
        </p:txBody>
      </p:sp>
    </p:spTree>
    <p:extLst>
      <p:ext uri="{BB962C8B-B14F-4D97-AF65-F5344CB8AC3E}">
        <p14:creationId xmlns:p14="http://schemas.microsoft.com/office/powerpoint/2010/main" val="36080991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56F42FF1-E7D1-E215-7E6E-B6BC75FE86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000" y="955749"/>
            <a:ext cx="7704000" cy="3757872"/>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1808;p40">
            <a:extLst>
              <a:ext uri="{FF2B5EF4-FFF2-40B4-BE49-F238E27FC236}">
                <a16:creationId xmlns:a16="http://schemas.microsoft.com/office/drawing/2014/main" id="{66ECF721-BE87-DE8C-FB5A-75EF114E9B1D}"/>
              </a:ext>
            </a:extLst>
          </p:cNvPr>
          <p:cNvSpPr txBox="1">
            <a:spLocks/>
          </p:cNvSpPr>
          <p:nvPr/>
        </p:nvSpPr>
        <p:spPr>
          <a:xfrm>
            <a:off x="872497" y="44495"/>
            <a:ext cx="77040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3600" dirty="0">
                <a:latin typeface="Montserrat Black" panose="00000A00000000000000" pitchFamily="50" charset="0"/>
              </a:rPr>
              <a:t>3.1 Đặc tả hệ </a:t>
            </a:r>
            <a:r>
              <a:rPr lang="vi-VN" sz="4000" dirty="0">
                <a:latin typeface="Montserrat Black" panose="00000A00000000000000" pitchFamily="50" charset="0"/>
              </a:rPr>
              <a:t>thống</a:t>
            </a:r>
            <a:endParaRPr lang="vi-VN" sz="3600" dirty="0">
              <a:latin typeface="Montserrat Black" panose="00000A00000000000000" pitchFamily="50" charset="0"/>
            </a:endParaRPr>
          </a:p>
        </p:txBody>
      </p:sp>
      <p:sp>
        <p:nvSpPr>
          <p:cNvPr id="4" name="TextBox 3">
            <a:extLst>
              <a:ext uri="{FF2B5EF4-FFF2-40B4-BE49-F238E27FC236}">
                <a16:creationId xmlns:a16="http://schemas.microsoft.com/office/drawing/2014/main" id="{FEC20AB9-8FE9-6BB4-F8EA-BD510413376A}"/>
              </a:ext>
            </a:extLst>
          </p:cNvPr>
          <p:cNvSpPr txBox="1"/>
          <p:nvPr/>
        </p:nvSpPr>
        <p:spPr>
          <a:xfrm>
            <a:off x="3789702" y="4713621"/>
            <a:ext cx="2543721" cy="338554"/>
          </a:xfrm>
          <a:prstGeom prst="rect">
            <a:avLst/>
          </a:prstGeom>
          <a:noFill/>
        </p:spPr>
        <p:txBody>
          <a:bodyPr wrap="square">
            <a:spAutoFit/>
          </a:bodyPr>
          <a:lstStyle/>
          <a:p>
            <a:r>
              <a:rPr lang="en-US" sz="1600" dirty="0" err="1"/>
              <a:t>Hình</a:t>
            </a:r>
            <a:r>
              <a:rPr lang="en-US" sz="1600" dirty="0"/>
              <a:t> </a:t>
            </a:r>
            <a:r>
              <a:rPr lang="vi-VN" sz="1600" dirty="0"/>
              <a:t>6: Sơ đồ use - case</a:t>
            </a:r>
            <a:endParaRPr lang="en-US" sz="1600" dirty="0"/>
          </a:p>
        </p:txBody>
      </p:sp>
      <p:sp>
        <p:nvSpPr>
          <p:cNvPr id="5" name="TextBox 4">
            <a:extLst>
              <a:ext uri="{FF2B5EF4-FFF2-40B4-BE49-F238E27FC236}">
                <a16:creationId xmlns:a16="http://schemas.microsoft.com/office/drawing/2014/main" id="{90AF0653-593F-0B72-EF45-8C31460E8D1E}"/>
              </a:ext>
            </a:extLst>
          </p:cNvPr>
          <p:cNvSpPr txBox="1"/>
          <p:nvPr/>
        </p:nvSpPr>
        <p:spPr>
          <a:xfrm>
            <a:off x="8012623" y="4835723"/>
            <a:ext cx="464949" cy="307777"/>
          </a:xfrm>
          <a:prstGeom prst="rect">
            <a:avLst/>
          </a:prstGeom>
          <a:noFill/>
        </p:spPr>
        <p:txBody>
          <a:bodyPr wrap="square" rtlCol="0">
            <a:spAutoFit/>
          </a:bodyPr>
          <a:lstStyle/>
          <a:p>
            <a:r>
              <a:rPr lang="vi-VN" dirty="0"/>
              <a:t>16</a:t>
            </a:r>
            <a:endParaRPr lang="en-US" dirty="0"/>
          </a:p>
        </p:txBody>
      </p:sp>
    </p:spTree>
    <p:extLst>
      <p:ext uri="{BB962C8B-B14F-4D97-AF65-F5344CB8AC3E}">
        <p14:creationId xmlns:p14="http://schemas.microsoft.com/office/powerpoint/2010/main" val="35391151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808;p40">
            <a:extLst>
              <a:ext uri="{FF2B5EF4-FFF2-40B4-BE49-F238E27FC236}">
                <a16:creationId xmlns:a16="http://schemas.microsoft.com/office/drawing/2014/main" id="{7A534B2F-F928-6BAC-20C9-8E7D464BAC71}"/>
              </a:ext>
            </a:extLst>
          </p:cNvPr>
          <p:cNvSpPr txBox="1">
            <a:spLocks noGrp="1"/>
          </p:cNvSpPr>
          <p:nvPr>
            <p:ph type="title"/>
          </p:nvPr>
        </p:nvSpPr>
        <p:spPr>
          <a:xfrm>
            <a:off x="968750" y="136770"/>
            <a:ext cx="7704000" cy="572700"/>
          </a:xfrm>
          <a:prstGeom prst="rect">
            <a:avLst/>
          </a:prstGeom>
        </p:spPr>
        <p:txBody>
          <a:bodyPr spcFirstLastPara="1" wrap="square" lIns="91425" tIns="91425" rIns="91425" bIns="91425" anchor="t" anchorCtr="0">
            <a:noAutofit/>
          </a:bodyPr>
          <a:lstStyle/>
          <a:p>
            <a:pPr algn="ctr"/>
            <a:r>
              <a:rPr lang="vi-VN" sz="3600" dirty="0">
                <a:solidFill>
                  <a:schemeClr val="bg2">
                    <a:lumMod val="10000"/>
                  </a:schemeClr>
                </a:solidFill>
                <a:latin typeface="Montserrat Black" panose="00000A00000000000000" pitchFamily="50" charset="0"/>
              </a:rPr>
              <a:t>3.2 </a:t>
            </a:r>
            <a:r>
              <a:rPr lang="en-US" sz="3600" dirty="0" err="1">
                <a:solidFill>
                  <a:schemeClr val="bg2">
                    <a:lumMod val="10000"/>
                  </a:schemeClr>
                </a:solidFill>
                <a:latin typeface="Montserrat Black" panose="00000A00000000000000" pitchFamily="50" charset="0"/>
              </a:rPr>
              <a:t>Một</a:t>
            </a:r>
            <a:r>
              <a:rPr lang="en-US" sz="3600" dirty="0">
                <a:solidFill>
                  <a:schemeClr val="bg2">
                    <a:lumMod val="10000"/>
                  </a:schemeClr>
                </a:solidFill>
                <a:latin typeface="Montserrat Black" panose="00000A00000000000000" pitchFamily="50" charset="0"/>
              </a:rPr>
              <a:t> </a:t>
            </a:r>
            <a:r>
              <a:rPr lang="en-US" sz="3600" dirty="0" err="1">
                <a:solidFill>
                  <a:schemeClr val="bg2">
                    <a:lumMod val="10000"/>
                  </a:schemeClr>
                </a:solidFill>
                <a:latin typeface="Montserrat Black" panose="00000A00000000000000" pitchFamily="50" charset="0"/>
              </a:rPr>
              <a:t>số</a:t>
            </a:r>
            <a:r>
              <a:rPr lang="en-US" sz="3600" dirty="0">
                <a:solidFill>
                  <a:schemeClr val="bg2">
                    <a:lumMod val="10000"/>
                  </a:schemeClr>
                </a:solidFill>
                <a:latin typeface="Montserrat Black" panose="00000A00000000000000" pitchFamily="50" charset="0"/>
              </a:rPr>
              <a:t> </a:t>
            </a:r>
            <a:r>
              <a:rPr lang="en-US" sz="3600" dirty="0" err="1">
                <a:solidFill>
                  <a:schemeClr val="bg2">
                    <a:lumMod val="10000"/>
                  </a:schemeClr>
                </a:solidFill>
                <a:latin typeface="Montserrat Black" panose="00000A00000000000000" pitchFamily="50" charset="0"/>
              </a:rPr>
              <a:t>kết</a:t>
            </a:r>
            <a:r>
              <a:rPr lang="en-US" sz="3600" dirty="0">
                <a:solidFill>
                  <a:schemeClr val="bg2">
                    <a:lumMod val="10000"/>
                  </a:schemeClr>
                </a:solidFill>
                <a:latin typeface="Montserrat Black" panose="00000A00000000000000" pitchFamily="50" charset="0"/>
              </a:rPr>
              <a:t> </a:t>
            </a:r>
            <a:r>
              <a:rPr lang="en-US" sz="3600" dirty="0" err="1">
                <a:solidFill>
                  <a:schemeClr val="bg2">
                    <a:lumMod val="10000"/>
                  </a:schemeClr>
                </a:solidFill>
                <a:latin typeface="Montserrat Black" panose="00000A00000000000000" pitchFamily="50" charset="0"/>
              </a:rPr>
              <a:t>quả</a:t>
            </a:r>
            <a:r>
              <a:rPr lang="en-US" sz="3600" dirty="0">
                <a:solidFill>
                  <a:schemeClr val="bg2">
                    <a:lumMod val="10000"/>
                  </a:schemeClr>
                </a:solidFill>
                <a:latin typeface="Montserrat Black" panose="00000A00000000000000" pitchFamily="50" charset="0"/>
              </a:rPr>
              <a:t> </a:t>
            </a:r>
            <a:r>
              <a:rPr lang="vi-VN" sz="3600" dirty="0">
                <a:solidFill>
                  <a:schemeClr val="bg2">
                    <a:lumMod val="10000"/>
                  </a:schemeClr>
                </a:solidFill>
                <a:latin typeface="Montserrat Black" panose="00000A00000000000000" pitchFamily="50" charset="0"/>
              </a:rPr>
              <a:t>đạt được</a:t>
            </a:r>
          </a:p>
        </p:txBody>
      </p:sp>
      <p:pic>
        <p:nvPicPr>
          <p:cNvPr id="7" name="Picture 6">
            <a:extLst>
              <a:ext uri="{FF2B5EF4-FFF2-40B4-BE49-F238E27FC236}">
                <a16:creationId xmlns:a16="http://schemas.microsoft.com/office/drawing/2014/main" id="{0B339C9A-6E22-6F24-1663-F910FDC92D9D}"/>
              </a:ext>
            </a:extLst>
          </p:cNvPr>
          <p:cNvPicPr>
            <a:picLocks noChangeAspect="1"/>
          </p:cNvPicPr>
          <p:nvPr/>
        </p:nvPicPr>
        <p:blipFill>
          <a:blip r:embed="rId2"/>
          <a:stretch>
            <a:fillRect/>
          </a:stretch>
        </p:blipFill>
        <p:spPr>
          <a:xfrm>
            <a:off x="1365776" y="891196"/>
            <a:ext cx="6909948" cy="3776980"/>
          </a:xfrm>
          <a:prstGeom prst="rect">
            <a:avLst/>
          </a:prstGeom>
        </p:spPr>
      </p:pic>
      <p:sp>
        <p:nvSpPr>
          <p:cNvPr id="8" name="TextBox 7">
            <a:extLst>
              <a:ext uri="{FF2B5EF4-FFF2-40B4-BE49-F238E27FC236}">
                <a16:creationId xmlns:a16="http://schemas.microsoft.com/office/drawing/2014/main" id="{F3EABA8A-7937-0D8F-E58A-CD1F3BC1B656}"/>
              </a:ext>
            </a:extLst>
          </p:cNvPr>
          <p:cNvSpPr txBox="1"/>
          <p:nvPr/>
        </p:nvSpPr>
        <p:spPr>
          <a:xfrm>
            <a:off x="3457449" y="4668176"/>
            <a:ext cx="2726601" cy="338554"/>
          </a:xfrm>
          <a:prstGeom prst="rect">
            <a:avLst/>
          </a:prstGeom>
          <a:noFill/>
        </p:spPr>
        <p:txBody>
          <a:bodyPr wrap="square">
            <a:spAutoFit/>
          </a:bodyPr>
          <a:lstStyle/>
          <a:p>
            <a:r>
              <a:rPr lang="en-US" sz="1600" dirty="0" err="1"/>
              <a:t>Hình</a:t>
            </a:r>
            <a:r>
              <a:rPr lang="en-US" sz="1600" dirty="0"/>
              <a:t> </a:t>
            </a:r>
            <a:r>
              <a:rPr lang="vi-VN" sz="1600" dirty="0"/>
              <a:t>7: Giao diện trang chủ</a:t>
            </a:r>
            <a:endParaRPr lang="en-US" sz="1600" dirty="0"/>
          </a:p>
        </p:txBody>
      </p:sp>
      <p:sp>
        <p:nvSpPr>
          <p:cNvPr id="9" name="TextBox 8">
            <a:extLst>
              <a:ext uri="{FF2B5EF4-FFF2-40B4-BE49-F238E27FC236}">
                <a16:creationId xmlns:a16="http://schemas.microsoft.com/office/drawing/2014/main" id="{1D70D5D6-281E-EECE-CAD5-0C8C366AD191}"/>
              </a:ext>
            </a:extLst>
          </p:cNvPr>
          <p:cNvSpPr txBox="1"/>
          <p:nvPr/>
        </p:nvSpPr>
        <p:spPr>
          <a:xfrm>
            <a:off x="8012623" y="4835723"/>
            <a:ext cx="464949" cy="307777"/>
          </a:xfrm>
          <a:prstGeom prst="rect">
            <a:avLst/>
          </a:prstGeom>
          <a:noFill/>
        </p:spPr>
        <p:txBody>
          <a:bodyPr wrap="square" rtlCol="0">
            <a:spAutoFit/>
          </a:bodyPr>
          <a:lstStyle/>
          <a:p>
            <a:r>
              <a:rPr lang="vi-VN" dirty="0"/>
              <a:t>17</a:t>
            </a:r>
            <a:endParaRPr lang="en-US" dirty="0"/>
          </a:p>
        </p:txBody>
      </p:sp>
    </p:spTree>
    <p:extLst>
      <p:ext uri="{BB962C8B-B14F-4D97-AF65-F5344CB8AC3E}">
        <p14:creationId xmlns:p14="http://schemas.microsoft.com/office/powerpoint/2010/main" val="34179690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808;p40">
            <a:extLst>
              <a:ext uri="{FF2B5EF4-FFF2-40B4-BE49-F238E27FC236}">
                <a16:creationId xmlns:a16="http://schemas.microsoft.com/office/drawing/2014/main" id="{7A534B2F-F928-6BAC-20C9-8E7D464BAC71}"/>
              </a:ext>
            </a:extLst>
          </p:cNvPr>
          <p:cNvSpPr txBox="1">
            <a:spLocks noGrp="1"/>
          </p:cNvSpPr>
          <p:nvPr>
            <p:ph type="title"/>
          </p:nvPr>
        </p:nvSpPr>
        <p:spPr>
          <a:xfrm>
            <a:off x="968750" y="136770"/>
            <a:ext cx="7704000" cy="572700"/>
          </a:xfrm>
          <a:prstGeom prst="rect">
            <a:avLst/>
          </a:prstGeom>
        </p:spPr>
        <p:txBody>
          <a:bodyPr spcFirstLastPara="1" wrap="square" lIns="91425" tIns="91425" rIns="91425" bIns="91425" anchor="t" anchorCtr="0">
            <a:noAutofit/>
          </a:bodyPr>
          <a:lstStyle/>
          <a:p>
            <a:pPr algn="ctr"/>
            <a:r>
              <a:rPr lang="vi-VN" sz="3600" dirty="0">
                <a:solidFill>
                  <a:schemeClr val="bg2">
                    <a:lumMod val="10000"/>
                  </a:schemeClr>
                </a:solidFill>
                <a:latin typeface="Montserrat Black" panose="00000A00000000000000" pitchFamily="50" charset="0"/>
              </a:rPr>
              <a:t>3.2 </a:t>
            </a:r>
            <a:r>
              <a:rPr lang="en-US" sz="3600" dirty="0" err="1">
                <a:solidFill>
                  <a:schemeClr val="bg2">
                    <a:lumMod val="10000"/>
                  </a:schemeClr>
                </a:solidFill>
                <a:latin typeface="Montserrat Black" panose="00000A00000000000000" pitchFamily="50" charset="0"/>
              </a:rPr>
              <a:t>Một</a:t>
            </a:r>
            <a:r>
              <a:rPr lang="en-US" sz="3600" dirty="0">
                <a:solidFill>
                  <a:schemeClr val="bg2">
                    <a:lumMod val="10000"/>
                  </a:schemeClr>
                </a:solidFill>
                <a:latin typeface="Montserrat Black" panose="00000A00000000000000" pitchFamily="50" charset="0"/>
              </a:rPr>
              <a:t> </a:t>
            </a:r>
            <a:r>
              <a:rPr lang="en-US" sz="3600" dirty="0" err="1">
                <a:solidFill>
                  <a:schemeClr val="bg2">
                    <a:lumMod val="10000"/>
                  </a:schemeClr>
                </a:solidFill>
                <a:latin typeface="Montserrat Black" panose="00000A00000000000000" pitchFamily="50" charset="0"/>
              </a:rPr>
              <a:t>số</a:t>
            </a:r>
            <a:r>
              <a:rPr lang="en-US" sz="3600" dirty="0">
                <a:solidFill>
                  <a:schemeClr val="bg2">
                    <a:lumMod val="10000"/>
                  </a:schemeClr>
                </a:solidFill>
                <a:latin typeface="Montserrat Black" panose="00000A00000000000000" pitchFamily="50" charset="0"/>
              </a:rPr>
              <a:t> </a:t>
            </a:r>
            <a:r>
              <a:rPr lang="en-US" sz="3600" dirty="0" err="1">
                <a:solidFill>
                  <a:schemeClr val="bg2">
                    <a:lumMod val="10000"/>
                  </a:schemeClr>
                </a:solidFill>
                <a:latin typeface="Montserrat Black" panose="00000A00000000000000" pitchFamily="50" charset="0"/>
              </a:rPr>
              <a:t>kết</a:t>
            </a:r>
            <a:r>
              <a:rPr lang="en-US" sz="3600" dirty="0">
                <a:solidFill>
                  <a:schemeClr val="bg2">
                    <a:lumMod val="10000"/>
                  </a:schemeClr>
                </a:solidFill>
                <a:latin typeface="Montserrat Black" panose="00000A00000000000000" pitchFamily="50" charset="0"/>
              </a:rPr>
              <a:t> </a:t>
            </a:r>
            <a:r>
              <a:rPr lang="en-US" sz="3600" dirty="0" err="1">
                <a:solidFill>
                  <a:schemeClr val="bg2">
                    <a:lumMod val="10000"/>
                  </a:schemeClr>
                </a:solidFill>
                <a:latin typeface="Montserrat Black" panose="00000A00000000000000" pitchFamily="50" charset="0"/>
              </a:rPr>
              <a:t>quả</a:t>
            </a:r>
            <a:r>
              <a:rPr lang="en-US" sz="3600" dirty="0">
                <a:solidFill>
                  <a:schemeClr val="bg2">
                    <a:lumMod val="10000"/>
                  </a:schemeClr>
                </a:solidFill>
                <a:latin typeface="Montserrat Black" panose="00000A00000000000000" pitchFamily="50" charset="0"/>
              </a:rPr>
              <a:t> </a:t>
            </a:r>
            <a:r>
              <a:rPr lang="vi-VN" sz="3600" dirty="0">
                <a:solidFill>
                  <a:schemeClr val="bg2">
                    <a:lumMod val="10000"/>
                  </a:schemeClr>
                </a:solidFill>
                <a:latin typeface="Montserrat Black" panose="00000A00000000000000" pitchFamily="50" charset="0"/>
              </a:rPr>
              <a:t>đạt được</a:t>
            </a:r>
          </a:p>
        </p:txBody>
      </p:sp>
      <p:sp>
        <p:nvSpPr>
          <p:cNvPr id="8" name="TextBox 7">
            <a:extLst>
              <a:ext uri="{FF2B5EF4-FFF2-40B4-BE49-F238E27FC236}">
                <a16:creationId xmlns:a16="http://schemas.microsoft.com/office/drawing/2014/main" id="{F3EABA8A-7937-0D8F-E58A-CD1F3BC1B656}"/>
              </a:ext>
            </a:extLst>
          </p:cNvPr>
          <p:cNvSpPr txBox="1"/>
          <p:nvPr/>
        </p:nvSpPr>
        <p:spPr>
          <a:xfrm>
            <a:off x="3457449" y="4658474"/>
            <a:ext cx="2726601" cy="338554"/>
          </a:xfrm>
          <a:prstGeom prst="rect">
            <a:avLst/>
          </a:prstGeom>
          <a:noFill/>
        </p:spPr>
        <p:txBody>
          <a:bodyPr wrap="square">
            <a:spAutoFit/>
          </a:bodyPr>
          <a:lstStyle/>
          <a:p>
            <a:r>
              <a:rPr lang="en-US" sz="1600" dirty="0" err="1"/>
              <a:t>Hình</a:t>
            </a:r>
            <a:r>
              <a:rPr lang="en-US" sz="1600" dirty="0"/>
              <a:t> </a:t>
            </a:r>
            <a:r>
              <a:rPr lang="vi-VN" sz="1600" dirty="0"/>
              <a:t>8: Giao diện bản dồ</a:t>
            </a:r>
            <a:endParaRPr lang="en-US" sz="1600" dirty="0"/>
          </a:p>
        </p:txBody>
      </p:sp>
      <p:pic>
        <p:nvPicPr>
          <p:cNvPr id="3" name="Picture 2">
            <a:extLst>
              <a:ext uri="{FF2B5EF4-FFF2-40B4-BE49-F238E27FC236}">
                <a16:creationId xmlns:a16="http://schemas.microsoft.com/office/drawing/2014/main" id="{3E2F0ED1-B4AC-639C-FF7B-FCB57790DDDD}"/>
              </a:ext>
            </a:extLst>
          </p:cNvPr>
          <p:cNvPicPr>
            <a:picLocks noChangeAspect="1"/>
          </p:cNvPicPr>
          <p:nvPr/>
        </p:nvPicPr>
        <p:blipFill>
          <a:blip r:embed="rId2"/>
          <a:stretch>
            <a:fillRect/>
          </a:stretch>
        </p:blipFill>
        <p:spPr>
          <a:xfrm>
            <a:off x="1230527" y="1027420"/>
            <a:ext cx="7180446" cy="3322806"/>
          </a:xfrm>
          <a:prstGeom prst="rect">
            <a:avLst/>
          </a:prstGeom>
        </p:spPr>
      </p:pic>
      <p:sp>
        <p:nvSpPr>
          <p:cNvPr id="9" name="TextBox 8">
            <a:extLst>
              <a:ext uri="{FF2B5EF4-FFF2-40B4-BE49-F238E27FC236}">
                <a16:creationId xmlns:a16="http://schemas.microsoft.com/office/drawing/2014/main" id="{475FBCCD-F3A3-58B0-A1F2-BF8FD433EB19}"/>
              </a:ext>
            </a:extLst>
          </p:cNvPr>
          <p:cNvSpPr txBox="1"/>
          <p:nvPr/>
        </p:nvSpPr>
        <p:spPr>
          <a:xfrm>
            <a:off x="8012623" y="4835723"/>
            <a:ext cx="464949" cy="307777"/>
          </a:xfrm>
          <a:prstGeom prst="rect">
            <a:avLst/>
          </a:prstGeom>
          <a:noFill/>
        </p:spPr>
        <p:txBody>
          <a:bodyPr wrap="square" rtlCol="0">
            <a:spAutoFit/>
          </a:bodyPr>
          <a:lstStyle/>
          <a:p>
            <a:r>
              <a:rPr lang="vi-VN" dirty="0"/>
              <a:t>18</a:t>
            </a:r>
            <a:endParaRPr lang="en-US" dirty="0"/>
          </a:p>
        </p:txBody>
      </p:sp>
    </p:spTree>
    <p:extLst>
      <p:ext uri="{BB962C8B-B14F-4D97-AF65-F5344CB8AC3E}">
        <p14:creationId xmlns:p14="http://schemas.microsoft.com/office/powerpoint/2010/main" val="21184797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808;p40">
            <a:extLst>
              <a:ext uri="{FF2B5EF4-FFF2-40B4-BE49-F238E27FC236}">
                <a16:creationId xmlns:a16="http://schemas.microsoft.com/office/drawing/2014/main" id="{7A534B2F-F928-6BAC-20C9-8E7D464BAC71}"/>
              </a:ext>
            </a:extLst>
          </p:cNvPr>
          <p:cNvSpPr txBox="1">
            <a:spLocks noGrp="1"/>
          </p:cNvSpPr>
          <p:nvPr>
            <p:ph type="title"/>
          </p:nvPr>
        </p:nvSpPr>
        <p:spPr>
          <a:xfrm>
            <a:off x="1142005" y="74602"/>
            <a:ext cx="7704000" cy="572700"/>
          </a:xfrm>
          <a:prstGeom prst="rect">
            <a:avLst/>
          </a:prstGeom>
        </p:spPr>
        <p:txBody>
          <a:bodyPr spcFirstLastPara="1" wrap="square" lIns="91425" tIns="91425" rIns="91425" bIns="91425" anchor="t" anchorCtr="0">
            <a:noAutofit/>
          </a:bodyPr>
          <a:lstStyle/>
          <a:p>
            <a:pPr algn="ctr"/>
            <a:r>
              <a:rPr lang="vi-VN" sz="3600" dirty="0">
                <a:solidFill>
                  <a:schemeClr val="bg2">
                    <a:lumMod val="10000"/>
                  </a:schemeClr>
                </a:solidFill>
                <a:latin typeface="Montserrat Black" panose="00000A00000000000000" pitchFamily="50" charset="0"/>
              </a:rPr>
              <a:t>3.2 </a:t>
            </a:r>
            <a:r>
              <a:rPr lang="en-US" sz="3600" dirty="0" err="1">
                <a:solidFill>
                  <a:schemeClr val="bg2">
                    <a:lumMod val="10000"/>
                  </a:schemeClr>
                </a:solidFill>
                <a:latin typeface="Montserrat Black" panose="00000A00000000000000" pitchFamily="50" charset="0"/>
              </a:rPr>
              <a:t>Một</a:t>
            </a:r>
            <a:r>
              <a:rPr lang="en-US" sz="3600" dirty="0">
                <a:solidFill>
                  <a:schemeClr val="bg2">
                    <a:lumMod val="10000"/>
                  </a:schemeClr>
                </a:solidFill>
                <a:latin typeface="Montserrat Black" panose="00000A00000000000000" pitchFamily="50" charset="0"/>
              </a:rPr>
              <a:t> </a:t>
            </a:r>
            <a:r>
              <a:rPr lang="en-US" sz="3600" dirty="0" err="1">
                <a:solidFill>
                  <a:schemeClr val="bg2">
                    <a:lumMod val="10000"/>
                  </a:schemeClr>
                </a:solidFill>
                <a:latin typeface="Montserrat Black" panose="00000A00000000000000" pitchFamily="50" charset="0"/>
              </a:rPr>
              <a:t>số</a:t>
            </a:r>
            <a:r>
              <a:rPr lang="en-US" sz="3600" dirty="0">
                <a:solidFill>
                  <a:schemeClr val="bg2">
                    <a:lumMod val="10000"/>
                  </a:schemeClr>
                </a:solidFill>
                <a:latin typeface="Montserrat Black" panose="00000A00000000000000" pitchFamily="50" charset="0"/>
              </a:rPr>
              <a:t> </a:t>
            </a:r>
            <a:r>
              <a:rPr lang="en-US" sz="3600" dirty="0" err="1">
                <a:solidFill>
                  <a:schemeClr val="bg2">
                    <a:lumMod val="10000"/>
                  </a:schemeClr>
                </a:solidFill>
                <a:latin typeface="Montserrat Black" panose="00000A00000000000000" pitchFamily="50" charset="0"/>
              </a:rPr>
              <a:t>kết</a:t>
            </a:r>
            <a:r>
              <a:rPr lang="en-US" sz="3600" dirty="0">
                <a:solidFill>
                  <a:schemeClr val="bg2">
                    <a:lumMod val="10000"/>
                  </a:schemeClr>
                </a:solidFill>
                <a:latin typeface="Montserrat Black" panose="00000A00000000000000" pitchFamily="50" charset="0"/>
              </a:rPr>
              <a:t> </a:t>
            </a:r>
            <a:r>
              <a:rPr lang="en-US" sz="3600" dirty="0" err="1">
                <a:solidFill>
                  <a:schemeClr val="bg2">
                    <a:lumMod val="10000"/>
                  </a:schemeClr>
                </a:solidFill>
                <a:latin typeface="Montserrat Black" panose="00000A00000000000000" pitchFamily="50" charset="0"/>
              </a:rPr>
              <a:t>quả</a:t>
            </a:r>
            <a:r>
              <a:rPr lang="en-US" sz="3600" dirty="0">
                <a:solidFill>
                  <a:schemeClr val="bg2">
                    <a:lumMod val="10000"/>
                  </a:schemeClr>
                </a:solidFill>
                <a:latin typeface="Montserrat Black" panose="00000A00000000000000" pitchFamily="50" charset="0"/>
              </a:rPr>
              <a:t> </a:t>
            </a:r>
            <a:r>
              <a:rPr lang="vi-VN" sz="3600" dirty="0">
                <a:solidFill>
                  <a:schemeClr val="bg2">
                    <a:lumMod val="10000"/>
                  </a:schemeClr>
                </a:solidFill>
                <a:latin typeface="Montserrat Black" panose="00000A00000000000000" pitchFamily="50" charset="0"/>
              </a:rPr>
              <a:t>đạt được</a:t>
            </a:r>
          </a:p>
        </p:txBody>
      </p:sp>
      <p:sp>
        <p:nvSpPr>
          <p:cNvPr id="8" name="TextBox 7">
            <a:extLst>
              <a:ext uri="{FF2B5EF4-FFF2-40B4-BE49-F238E27FC236}">
                <a16:creationId xmlns:a16="http://schemas.microsoft.com/office/drawing/2014/main" id="{F3EABA8A-7937-0D8F-E58A-CD1F3BC1B656}"/>
              </a:ext>
            </a:extLst>
          </p:cNvPr>
          <p:cNvSpPr txBox="1"/>
          <p:nvPr/>
        </p:nvSpPr>
        <p:spPr>
          <a:xfrm>
            <a:off x="3457449" y="4658474"/>
            <a:ext cx="2726601" cy="338554"/>
          </a:xfrm>
          <a:prstGeom prst="rect">
            <a:avLst/>
          </a:prstGeom>
          <a:noFill/>
        </p:spPr>
        <p:txBody>
          <a:bodyPr wrap="square">
            <a:spAutoFit/>
          </a:bodyPr>
          <a:lstStyle/>
          <a:p>
            <a:r>
              <a:rPr lang="en-US" sz="1600" dirty="0" err="1"/>
              <a:t>Hình</a:t>
            </a:r>
            <a:r>
              <a:rPr lang="en-US" sz="1600" dirty="0"/>
              <a:t> </a:t>
            </a:r>
            <a:r>
              <a:rPr lang="vi-VN" sz="1600" dirty="0"/>
              <a:t>9: Giao diện quản trị</a:t>
            </a:r>
            <a:endParaRPr lang="en-US" sz="1600" dirty="0"/>
          </a:p>
        </p:txBody>
      </p:sp>
      <p:pic>
        <p:nvPicPr>
          <p:cNvPr id="5" name="Picture 4">
            <a:extLst>
              <a:ext uri="{FF2B5EF4-FFF2-40B4-BE49-F238E27FC236}">
                <a16:creationId xmlns:a16="http://schemas.microsoft.com/office/drawing/2014/main" id="{1554F8F3-3CEB-C42F-49BB-5B426A684177}"/>
              </a:ext>
            </a:extLst>
          </p:cNvPr>
          <p:cNvPicPr>
            <a:picLocks noChangeAspect="1"/>
          </p:cNvPicPr>
          <p:nvPr/>
        </p:nvPicPr>
        <p:blipFill>
          <a:blip r:embed="rId2"/>
          <a:stretch>
            <a:fillRect/>
          </a:stretch>
        </p:blipFill>
        <p:spPr>
          <a:xfrm>
            <a:off x="1142005" y="906777"/>
            <a:ext cx="7587245" cy="3492222"/>
          </a:xfrm>
          <a:prstGeom prst="rect">
            <a:avLst/>
          </a:prstGeom>
        </p:spPr>
      </p:pic>
      <p:sp>
        <p:nvSpPr>
          <p:cNvPr id="7" name="TextBox 6">
            <a:extLst>
              <a:ext uri="{FF2B5EF4-FFF2-40B4-BE49-F238E27FC236}">
                <a16:creationId xmlns:a16="http://schemas.microsoft.com/office/drawing/2014/main" id="{95F48DA1-6448-E9C2-DF86-E070C417F174}"/>
              </a:ext>
            </a:extLst>
          </p:cNvPr>
          <p:cNvSpPr txBox="1"/>
          <p:nvPr/>
        </p:nvSpPr>
        <p:spPr>
          <a:xfrm>
            <a:off x="8012623" y="4835723"/>
            <a:ext cx="464949" cy="307777"/>
          </a:xfrm>
          <a:prstGeom prst="rect">
            <a:avLst/>
          </a:prstGeom>
          <a:noFill/>
        </p:spPr>
        <p:txBody>
          <a:bodyPr wrap="square" rtlCol="0">
            <a:spAutoFit/>
          </a:bodyPr>
          <a:lstStyle/>
          <a:p>
            <a:r>
              <a:rPr lang="vi-VN" dirty="0"/>
              <a:t>19</a:t>
            </a:r>
            <a:endParaRPr lang="en-US" dirty="0"/>
          </a:p>
        </p:txBody>
      </p:sp>
    </p:spTree>
    <p:extLst>
      <p:ext uri="{BB962C8B-B14F-4D97-AF65-F5344CB8AC3E}">
        <p14:creationId xmlns:p14="http://schemas.microsoft.com/office/powerpoint/2010/main" val="3666384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8"/>
          <p:cNvSpPr/>
          <p:nvPr/>
        </p:nvSpPr>
        <p:spPr>
          <a:xfrm rot="10800000">
            <a:off x="4873407" y="2948643"/>
            <a:ext cx="3640518" cy="1423170"/>
          </a:xfrm>
          <a:prstGeom prst="flowChartTerminator">
            <a:avLst/>
          </a:prstGeom>
          <a:solidFill>
            <a:schemeClr val="lt1"/>
          </a:soli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29" name="Google Shape;429;p38"/>
          <p:cNvSpPr/>
          <p:nvPr/>
        </p:nvSpPr>
        <p:spPr>
          <a:xfrm>
            <a:off x="4662000" y="3227188"/>
            <a:ext cx="851700" cy="851700"/>
          </a:xfrm>
          <a:prstGeom prst="ellipse">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8"/>
          <p:cNvSpPr/>
          <p:nvPr/>
        </p:nvSpPr>
        <p:spPr>
          <a:xfrm>
            <a:off x="4740015" y="3305202"/>
            <a:ext cx="695100" cy="695100"/>
          </a:xfrm>
          <a:prstGeom prst="ellipse">
            <a:avLst/>
          </a:prstGeom>
          <a:gradFill>
            <a:gsLst>
              <a:gs pos="0">
                <a:schemeClr val="lt1"/>
              </a:gs>
              <a:gs pos="100000">
                <a:srgbClr val="F0F0F3"/>
              </a:gs>
            </a:gsLst>
            <a:lin ang="5400012" scaled="0"/>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8"/>
          <p:cNvSpPr txBox="1">
            <a:spLocks noGrp="1"/>
          </p:cNvSpPr>
          <p:nvPr>
            <p:ph type="title" idx="15"/>
          </p:nvPr>
        </p:nvSpPr>
        <p:spPr>
          <a:xfrm>
            <a:off x="4700571" y="3394275"/>
            <a:ext cx="7740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32" name="Google Shape;432;p38"/>
          <p:cNvSpPr/>
          <p:nvPr/>
        </p:nvSpPr>
        <p:spPr>
          <a:xfrm rot="10800000">
            <a:off x="829216" y="2948643"/>
            <a:ext cx="3640518" cy="1423170"/>
          </a:xfrm>
          <a:prstGeom prst="flowChartTerminator">
            <a:avLst/>
          </a:prstGeom>
          <a:solidFill>
            <a:schemeClr val="lt1"/>
          </a:soli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34" name="Google Shape;434;p38"/>
          <p:cNvSpPr/>
          <p:nvPr/>
        </p:nvSpPr>
        <p:spPr>
          <a:xfrm rot="10800000">
            <a:off x="4873407" y="1289968"/>
            <a:ext cx="3640518" cy="1423170"/>
          </a:xfrm>
          <a:prstGeom prst="flowChartTerminator">
            <a:avLst/>
          </a:prstGeom>
          <a:solidFill>
            <a:schemeClr val="lt1"/>
          </a:soli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35" name="Google Shape;435;p38"/>
          <p:cNvSpPr/>
          <p:nvPr/>
        </p:nvSpPr>
        <p:spPr>
          <a:xfrm rot="10800000">
            <a:off x="4953957" y="1370513"/>
            <a:ext cx="3478518" cy="1266732"/>
          </a:xfrm>
          <a:prstGeom prst="flowChartTerminator">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rot="10800000">
            <a:off x="846153" y="1289968"/>
            <a:ext cx="3640518" cy="1423170"/>
          </a:xfrm>
          <a:prstGeom prst="flowChartTerminator">
            <a:avLst/>
          </a:prstGeom>
          <a:solidFill>
            <a:schemeClr val="lt1"/>
          </a:soli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37" name="Google Shape;437;p38"/>
          <p:cNvSpPr/>
          <p:nvPr/>
        </p:nvSpPr>
        <p:spPr>
          <a:xfrm rot="10800000">
            <a:off x="926703" y="1370513"/>
            <a:ext cx="3478518" cy="1266732"/>
          </a:xfrm>
          <a:prstGeom prst="flowChartTerminator">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4662000" y="1581938"/>
            <a:ext cx="851700" cy="851700"/>
          </a:xfrm>
          <a:prstGeom prst="ellipse">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p:cNvSpPr/>
          <p:nvPr/>
        </p:nvSpPr>
        <p:spPr>
          <a:xfrm>
            <a:off x="4740015" y="1659952"/>
            <a:ext cx="695100" cy="695100"/>
          </a:xfrm>
          <a:prstGeom prst="ellipse">
            <a:avLst/>
          </a:prstGeom>
          <a:gradFill>
            <a:gsLst>
              <a:gs pos="0">
                <a:schemeClr val="lt1"/>
              </a:gs>
              <a:gs pos="100000">
                <a:srgbClr val="F0F0F3"/>
              </a:gs>
            </a:gsLst>
            <a:lin ang="5400012" scaled="0"/>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630975" y="3234375"/>
            <a:ext cx="851700" cy="851700"/>
          </a:xfrm>
          <a:prstGeom prst="ellipse">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708990" y="3312390"/>
            <a:ext cx="695100" cy="695100"/>
          </a:xfrm>
          <a:prstGeom prst="ellipse">
            <a:avLst/>
          </a:prstGeom>
          <a:gradFill>
            <a:gsLst>
              <a:gs pos="0">
                <a:schemeClr val="lt1"/>
              </a:gs>
              <a:gs pos="100000">
                <a:srgbClr val="F0F0F3"/>
              </a:gs>
            </a:gsLst>
            <a:lin ang="5400012" scaled="0"/>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30975" y="1581938"/>
            <a:ext cx="851700" cy="851700"/>
          </a:xfrm>
          <a:prstGeom prst="ellipse">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708990" y="1659952"/>
            <a:ext cx="695100" cy="695100"/>
          </a:xfrm>
          <a:prstGeom prst="ellipse">
            <a:avLst/>
          </a:prstGeom>
          <a:gradFill>
            <a:gsLst>
              <a:gs pos="0">
                <a:schemeClr val="lt1"/>
              </a:gs>
              <a:gs pos="100000">
                <a:srgbClr val="F0F0F3"/>
              </a:gs>
            </a:gsLst>
            <a:lin ang="5400012" scaled="0"/>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txBox="1">
            <a:spLocks noGrp="1"/>
          </p:cNvSpPr>
          <p:nvPr>
            <p:ph type="subTitle" idx="14"/>
          </p:nvPr>
        </p:nvSpPr>
        <p:spPr>
          <a:xfrm>
            <a:off x="1600641" y="1735600"/>
            <a:ext cx="2533200" cy="487200"/>
          </a:xfrm>
          <a:prstGeom prst="rect">
            <a:avLst/>
          </a:prstGeom>
        </p:spPr>
        <p:txBody>
          <a:bodyPr spcFirstLastPara="1" wrap="square" lIns="91425" tIns="91425" rIns="91425" bIns="91425" anchor="t" anchorCtr="0">
            <a:noAutofit/>
          </a:bodyPr>
          <a:lstStyle/>
          <a:p>
            <a:r>
              <a:rPr lang="vi-VN" sz="2000" dirty="0">
                <a:solidFill>
                  <a:schemeClr val="tx1"/>
                </a:solidFill>
                <a:latin typeface="Montserrat Black" panose="00000A00000000000000" pitchFamily="50" charset="0"/>
              </a:rPr>
              <a:t>Tổng quan</a:t>
            </a:r>
          </a:p>
        </p:txBody>
      </p:sp>
      <p:sp>
        <p:nvSpPr>
          <p:cNvPr id="447" name="Google Shape;447;p38"/>
          <p:cNvSpPr txBox="1">
            <a:spLocks noGrp="1"/>
          </p:cNvSpPr>
          <p:nvPr>
            <p:ph type="subTitle" idx="2"/>
          </p:nvPr>
        </p:nvSpPr>
        <p:spPr>
          <a:xfrm>
            <a:off x="5646522" y="1852000"/>
            <a:ext cx="2533200" cy="370800"/>
          </a:xfrm>
          <a:prstGeom prst="rect">
            <a:avLst/>
          </a:prstGeom>
        </p:spPr>
        <p:txBody>
          <a:bodyPr spcFirstLastPara="1" wrap="square" lIns="91425" tIns="91425" rIns="91425" bIns="91425" anchor="ctr" anchorCtr="0">
            <a:noAutofit/>
          </a:bodyPr>
          <a:lstStyle/>
          <a:p>
            <a:r>
              <a:rPr lang="vi-VN" sz="1800" dirty="0">
                <a:solidFill>
                  <a:schemeClr val="tx1"/>
                </a:solidFill>
                <a:latin typeface="Montserrat Black" panose="00000A00000000000000" pitchFamily="50" charset="0"/>
              </a:rPr>
              <a:t>Cơ Sở Lý Thuyết</a:t>
            </a:r>
          </a:p>
        </p:txBody>
      </p:sp>
      <p:sp>
        <p:nvSpPr>
          <p:cNvPr id="448" name="Google Shape;448;p38"/>
          <p:cNvSpPr txBox="1">
            <a:spLocks noGrp="1"/>
          </p:cNvSpPr>
          <p:nvPr>
            <p:ph type="title"/>
          </p:nvPr>
        </p:nvSpPr>
        <p:spPr>
          <a:xfrm>
            <a:off x="713225" y="539500"/>
            <a:ext cx="7717800" cy="37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latin typeface="Montserrat Black" panose="00000A00000000000000" pitchFamily="50" charset="0"/>
              </a:rPr>
              <a:t>NỘI DUNG</a:t>
            </a:r>
            <a:endParaRPr lang="en-US" dirty="0"/>
          </a:p>
        </p:txBody>
      </p:sp>
      <p:sp>
        <p:nvSpPr>
          <p:cNvPr id="449" name="Google Shape;449;p38"/>
          <p:cNvSpPr txBox="1">
            <a:spLocks noGrp="1"/>
          </p:cNvSpPr>
          <p:nvPr>
            <p:ph type="title" idx="5"/>
          </p:nvPr>
        </p:nvSpPr>
        <p:spPr>
          <a:xfrm>
            <a:off x="630704" y="3394278"/>
            <a:ext cx="8517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50" name="Google Shape;450;p38"/>
          <p:cNvSpPr txBox="1">
            <a:spLocks noGrp="1"/>
          </p:cNvSpPr>
          <p:nvPr>
            <p:ph type="title" idx="6"/>
          </p:nvPr>
        </p:nvSpPr>
        <p:spPr>
          <a:xfrm>
            <a:off x="4700571" y="1735600"/>
            <a:ext cx="7740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52" name="Google Shape;452;p38"/>
          <p:cNvSpPr txBox="1">
            <a:spLocks noGrp="1"/>
          </p:cNvSpPr>
          <p:nvPr>
            <p:ph type="subTitle" idx="8"/>
          </p:nvPr>
        </p:nvSpPr>
        <p:spPr>
          <a:xfrm>
            <a:off x="1615497" y="3442198"/>
            <a:ext cx="2533200" cy="370800"/>
          </a:xfrm>
          <a:prstGeom prst="rect">
            <a:avLst/>
          </a:prstGeom>
        </p:spPr>
        <p:txBody>
          <a:bodyPr spcFirstLastPara="1" wrap="square" lIns="91425" tIns="91425" rIns="91425" bIns="91425" anchor="ctr" anchorCtr="0">
            <a:noAutofit/>
          </a:bodyPr>
          <a:lstStyle/>
          <a:p>
            <a:r>
              <a:rPr lang="vi-VN" sz="1800" dirty="0">
                <a:solidFill>
                  <a:schemeClr val="tx1"/>
                </a:solidFill>
                <a:latin typeface="Montserrat Black" panose="00000A00000000000000" pitchFamily="50" charset="0"/>
              </a:rPr>
              <a:t>Kết Quả </a:t>
            </a:r>
          </a:p>
          <a:p>
            <a:r>
              <a:rPr lang="vi-VN" sz="1800" dirty="0">
                <a:solidFill>
                  <a:schemeClr val="tx1"/>
                </a:solidFill>
                <a:latin typeface="Montserrat Black" panose="00000A00000000000000" pitchFamily="50" charset="0"/>
              </a:rPr>
              <a:t>Nghiên Cứu</a:t>
            </a:r>
          </a:p>
        </p:txBody>
      </p:sp>
      <p:sp>
        <p:nvSpPr>
          <p:cNvPr id="454" name="Google Shape;454;p38"/>
          <p:cNvSpPr txBox="1">
            <a:spLocks noGrp="1"/>
          </p:cNvSpPr>
          <p:nvPr>
            <p:ph type="subTitle" idx="13"/>
          </p:nvPr>
        </p:nvSpPr>
        <p:spPr>
          <a:xfrm>
            <a:off x="5646522" y="3474540"/>
            <a:ext cx="2533200" cy="370800"/>
          </a:xfrm>
          <a:prstGeom prst="rect">
            <a:avLst/>
          </a:prstGeom>
        </p:spPr>
        <p:txBody>
          <a:bodyPr spcFirstLastPara="1" wrap="square" lIns="91425" tIns="91425" rIns="91425" bIns="91425" anchor="ctr" anchorCtr="0">
            <a:noAutofit/>
          </a:bodyPr>
          <a:lstStyle/>
          <a:p>
            <a:r>
              <a:rPr lang="vi-VN" sz="1800" dirty="0">
                <a:solidFill>
                  <a:schemeClr val="tx1"/>
                </a:solidFill>
                <a:latin typeface="Montserrat Black" panose="00000A00000000000000" pitchFamily="50" charset="0"/>
              </a:rPr>
              <a:t>Kết luận và</a:t>
            </a:r>
          </a:p>
          <a:p>
            <a:r>
              <a:rPr lang="vi-VN" sz="1800" dirty="0">
                <a:solidFill>
                  <a:schemeClr val="tx1"/>
                </a:solidFill>
                <a:latin typeface="Montserrat Black" panose="00000A00000000000000" pitchFamily="50" charset="0"/>
              </a:rPr>
              <a:t>hướng phát triển</a:t>
            </a:r>
          </a:p>
        </p:txBody>
      </p:sp>
      <p:sp>
        <p:nvSpPr>
          <p:cNvPr id="455" name="Google Shape;455;p38"/>
          <p:cNvSpPr txBox="1">
            <a:spLocks noGrp="1"/>
          </p:cNvSpPr>
          <p:nvPr>
            <p:ph type="title" idx="4"/>
          </p:nvPr>
        </p:nvSpPr>
        <p:spPr>
          <a:xfrm>
            <a:off x="630900" y="1741750"/>
            <a:ext cx="8517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0" name="TextBox 9">
            <a:extLst>
              <a:ext uri="{FF2B5EF4-FFF2-40B4-BE49-F238E27FC236}">
                <a16:creationId xmlns:a16="http://schemas.microsoft.com/office/drawing/2014/main" id="{3130E286-986F-B6F9-F2A5-019F60B34BF7}"/>
              </a:ext>
            </a:extLst>
          </p:cNvPr>
          <p:cNvSpPr txBox="1"/>
          <p:nvPr/>
        </p:nvSpPr>
        <p:spPr>
          <a:xfrm>
            <a:off x="8012623" y="4835723"/>
            <a:ext cx="464949" cy="307777"/>
          </a:xfrm>
          <a:prstGeom prst="rect">
            <a:avLst/>
          </a:prstGeom>
          <a:noFill/>
        </p:spPr>
        <p:txBody>
          <a:bodyPr wrap="square" rtlCol="0">
            <a:spAutoFit/>
          </a:bodyPr>
          <a:lstStyle/>
          <a:p>
            <a:r>
              <a:rPr lang="vi-VN" dirty="0"/>
              <a:t>2</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46"/>
          <p:cNvSpPr/>
          <p:nvPr/>
        </p:nvSpPr>
        <p:spPr>
          <a:xfrm>
            <a:off x="3564550" y="864250"/>
            <a:ext cx="2014800" cy="2014800"/>
          </a:xfrm>
          <a:prstGeom prst="ellipse">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6"/>
          <p:cNvSpPr/>
          <p:nvPr/>
        </p:nvSpPr>
        <p:spPr>
          <a:xfrm>
            <a:off x="3749105" y="1049500"/>
            <a:ext cx="1644300" cy="1644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6"/>
          <p:cNvSpPr txBox="1">
            <a:spLocks noGrp="1"/>
          </p:cNvSpPr>
          <p:nvPr>
            <p:ph type="title"/>
          </p:nvPr>
        </p:nvSpPr>
        <p:spPr>
          <a:xfrm>
            <a:off x="1691101" y="3127000"/>
            <a:ext cx="6134237" cy="795900"/>
          </a:xfrm>
          <a:prstGeom prst="rect">
            <a:avLst/>
          </a:prstGeom>
        </p:spPr>
        <p:txBody>
          <a:bodyPr spcFirstLastPara="1" wrap="square" lIns="91425" tIns="91425" rIns="91425" bIns="91425" anchor="ctr" anchorCtr="0">
            <a:noAutofit/>
          </a:bodyPr>
          <a:lstStyle/>
          <a:p>
            <a:r>
              <a:rPr lang="vi-VN" dirty="0">
                <a:solidFill>
                  <a:schemeClr val="tx1"/>
                </a:solidFill>
                <a:latin typeface="Montserrat Black" panose="00000A00000000000000" pitchFamily="50" charset="0"/>
              </a:rPr>
              <a:t>Kết luận và hướng phát triển</a:t>
            </a:r>
            <a:endParaRPr lang="en-US" dirty="0"/>
          </a:p>
        </p:txBody>
      </p:sp>
      <p:sp>
        <p:nvSpPr>
          <p:cNvPr id="581" name="Google Shape;581;p46"/>
          <p:cNvSpPr txBox="1">
            <a:spLocks noGrp="1"/>
          </p:cNvSpPr>
          <p:nvPr>
            <p:ph type="title" idx="2"/>
          </p:nvPr>
        </p:nvSpPr>
        <p:spPr>
          <a:xfrm>
            <a:off x="3749850" y="1482700"/>
            <a:ext cx="1644300" cy="74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04</a:t>
            </a:r>
            <a:endParaRPr dirty="0"/>
          </a:p>
        </p:txBody>
      </p:sp>
      <p:sp>
        <p:nvSpPr>
          <p:cNvPr id="4" name="Google Shape;580;p46">
            <a:extLst>
              <a:ext uri="{FF2B5EF4-FFF2-40B4-BE49-F238E27FC236}">
                <a16:creationId xmlns:a16="http://schemas.microsoft.com/office/drawing/2014/main" id="{F8CD4ED6-BE66-F5D1-61A5-D6C228DBB261}"/>
              </a:ext>
            </a:extLst>
          </p:cNvPr>
          <p:cNvSpPr txBox="1">
            <a:spLocks/>
          </p:cNvSpPr>
          <p:nvPr/>
        </p:nvSpPr>
        <p:spPr>
          <a:xfrm>
            <a:off x="2641805" y="4440510"/>
            <a:ext cx="3858900" cy="39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15000"/>
              </a:lnSpc>
              <a:spcBef>
                <a:spcPts val="0"/>
              </a:spcBef>
              <a:spcAft>
                <a:spcPts val="0"/>
              </a:spcAft>
              <a:buClr>
                <a:schemeClr val="dk1"/>
              </a:buClr>
              <a:buSzPts val="1600"/>
              <a:buFont typeface="Nunito"/>
              <a:buNone/>
              <a:defRPr sz="1600" b="0" i="0" u="none" strike="noStrike" cap="none">
                <a:solidFill>
                  <a:schemeClr val="dk1"/>
                </a:solidFill>
                <a:latin typeface="Nunito"/>
                <a:ea typeface="Nunito"/>
                <a:cs typeface="Nunito"/>
                <a:sym typeface="Nunito"/>
              </a:defRPr>
            </a:lvl1pPr>
            <a:lvl2pPr marL="914400" marR="0" lvl="1" indent="-330200" algn="ctr" rtl="0">
              <a:lnSpc>
                <a:spcPct val="100000"/>
              </a:lnSpc>
              <a:spcBef>
                <a:spcPts val="0"/>
              </a:spcBef>
              <a:spcAft>
                <a:spcPts val="0"/>
              </a:spcAft>
              <a:buClr>
                <a:schemeClr val="dk1"/>
              </a:buClr>
              <a:buSzPts val="2800"/>
              <a:buFont typeface="Nunito"/>
              <a:buNone/>
              <a:defRPr sz="2800" b="0" i="0" u="none" strike="noStrike" cap="none">
                <a:solidFill>
                  <a:schemeClr val="dk1"/>
                </a:solidFill>
                <a:latin typeface="Nunito"/>
                <a:ea typeface="Nunito"/>
                <a:cs typeface="Nunito"/>
                <a:sym typeface="Nunito"/>
              </a:defRPr>
            </a:lvl2pPr>
            <a:lvl3pPr marL="1371600" marR="0" lvl="2" indent="-330200" algn="ctr" rtl="0">
              <a:lnSpc>
                <a:spcPct val="100000"/>
              </a:lnSpc>
              <a:spcBef>
                <a:spcPts val="0"/>
              </a:spcBef>
              <a:spcAft>
                <a:spcPts val="0"/>
              </a:spcAft>
              <a:buClr>
                <a:schemeClr val="dk1"/>
              </a:buClr>
              <a:buSzPts val="2800"/>
              <a:buFont typeface="Nunito"/>
              <a:buNone/>
              <a:defRPr sz="2800" b="0" i="0" u="none" strike="noStrike" cap="none">
                <a:solidFill>
                  <a:schemeClr val="dk1"/>
                </a:solidFill>
                <a:latin typeface="Nunito"/>
                <a:ea typeface="Nunito"/>
                <a:cs typeface="Nunito"/>
                <a:sym typeface="Nunito"/>
              </a:defRPr>
            </a:lvl3pPr>
            <a:lvl4pPr marL="1828800" marR="0" lvl="3" indent="-330200" algn="ctr" rtl="0">
              <a:lnSpc>
                <a:spcPct val="100000"/>
              </a:lnSpc>
              <a:spcBef>
                <a:spcPts val="0"/>
              </a:spcBef>
              <a:spcAft>
                <a:spcPts val="0"/>
              </a:spcAft>
              <a:buClr>
                <a:schemeClr val="dk1"/>
              </a:buClr>
              <a:buSzPts val="2800"/>
              <a:buFont typeface="Nunito"/>
              <a:buNone/>
              <a:defRPr sz="2800" b="0" i="0" u="none" strike="noStrike" cap="none">
                <a:solidFill>
                  <a:schemeClr val="dk1"/>
                </a:solidFill>
                <a:latin typeface="Nunito"/>
                <a:ea typeface="Nunito"/>
                <a:cs typeface="Nunito"/>
                <a:sym typeface="Nunito"/>
              </a:defRPr>
            </a:lvl4pPr>
            <a:lvl5pPr marL="2286000" marR="0" lvl="4" indent="-330200" algn="ctr" rtl="0">
              <a:lnSpc>
                <a:spcPct val="100000"/>
              </a:lnSpc>
              <a:spcBef>
                <a:spcPts val="0"/>
              </a:spcBef>
              <a:spcAft>
                <a:spcPts val="0"/>
              </a:spcAft>
              <a:buClr>
                <a:schemeClr val="dk1"/>
              </a:buClr>
              <a:buSzPts val="2800"/>
              <a:buFont typeface="Nunito"/>
              <a:buNone/>
              <a:defRPr sz="2800" b="0" i="0" u="none" strike="noStrike" cap="none">
                <a:solidFill>
                  <a:schemeClr val="dk1"/>
                </a:solidFill>
                <a:latin typeface="Nunito"/>
                <a:ea typeface="Nunito"/>
                <a:cs typeface="Nunito"/>
                <a:sym typeface="Nunito"/>
              </a:defRPr>
            </a:lvl5pPr>
            <a:lvl6pPr marL="2743200" marR="0" lvl="5" indent="-330200" algn="ctr" rtl="0">
              <a:lnSpc>
                <a:spcPct val="100000"/>
              </a:lnSpc>
              <a:spcBef>
                <a:spcPts val="0"/>
              </a:spcBef>
              <a:spcAft>
                <a:spcPts val="0"/>
              </a:spcAft>
              <a:buClr>
                <a:schemeClr val="dk1"/>
              </a:buClr>
              <a:buSzPts val="2800"/>
              <a:buFont typeface="Nunito"/>
              <a:buNone/>
              <a:defRPr sz="2800" b="0" i="0" u="none" strike="noStrike" cap="none">
                <a:solidFill>
                  <a:schemeClr val="dk1"/>
                </a:solidFill>
                <a:latin typeface="Nunito"/>
                <a:ea typeface="Nunito"/>
                <a:cs typeface="Nunito"/>
                <a:sym typeface="Nunito"/>
              </a:defRPr>
            </a:lvl6pPr>
            <a:lvl7pPr marL="3200400" marR="0" lvl="6" indent="-330200" algn="ctr" rtl="0">
              <a:lnSpc>
                <a:spcPct val="100000"/>
              </a:lnSpc>
              <a:spcBef>
                <a:spcPts val="0"/>
              </a:spcBef>
              <a:spcAft>
                <a:spcPts val="0"/>
              </a:spcAft>
              <a:buClr>
                <a:schemeClr val="dk1"/>
              </a:buClr>
              <a:buSzPts val="2800"/>
              <a:buFont typeface="Nunito"/>
              <a:buNone/>
              <a:defRPr sz="2800" b="0" i="0" u="none" strike="noStrike" cap="none">
                <a:solidFill>
                  <a:schemeClr val="dk1"/>
                </a:solidFill>
                <a:latin typeface="Nunito"/>
                <a:ea typeface="Nunito"/>
                <a:cs typeface="Nunito"/>
                <a:sym typeface="Nunito"/>
              </a:defRPr>
            </a:lvl7pPr>
            <a:lvl8pPr marL="3657600" marR="0" lvl="7" indent="-330200" algn="ctr" rtl="0">
              <a:lnSpc>
                <a:spcPct val="100000"/>
              </a:lnSpc>
              <a:spcBef>
                <a:spcPts val="0"/>
              </a:spcBef>
              <a:spcAft>
                <a:spcPts val="0"/>
              </a:spcAft>
              <a:buClr>
                <a:schemeClr val="dk1"/>
              </a:buClr>
              <a:buSzPts val="2800"/>
              <a:buFont typeface="Nunito"/>
              <a:buNone/>
              <a:defRPr sz="2800" b="0" i="0" u="none" strike="noStrike" cap="none">
                <a:solidFill>
                  <a:schemeClr val="dk1"/>
                </a:solidFill>
                <a:latin typeface="Nunito"/>
                <a:ea typeface="Nunito"/>
                <a:cs typeface="Nunito"/>
                <a:sym typeface="Nunito"/>
              </a:defRPr>
            </a:lvl8pPr>
            <a:lvl9pPr marL="4114800" marR="0" lvl="8" indent="-330200" algn="ctr" rtl="0">
              <a:lnSpc>
                <a:spcPct val="100000"/>
              </a:lnSpc>
              <a:spcBef>
                <a:spcPts val="0"/>
              </a:spcBef>
              <a:spcAft>
                <a:spcPts val="0"/>
              </a:spcAft>
              <a:buClr>
                <a:schemeClr val="dk1"/>
              </a:buClr>
              <a:buSzPts val="2800"/>
              <a:buFont typeface="Nunito"/>
              <a:buNone/>
              <a:defRPr sz="2800" b="0" i="0" u="none" strike="noStrike" cap="none">
                <a:solidFill>
                  <a:schemeClr val="dk1"/>
                </a:solidFill>
                <a:latin typeface="Nunito"/>
                <a:ea typeface="Nunito"/>
                <a:cs typeface="Nunito"/>
                <a:sym typeface="Nunito"/>
              </a:defRPr>
            </a:lvl9pPr>
          </a:lstStyle>
          <a:p>
            <a:pPr marL="0" indent="0"/>
            <a:r>
              <a:rPr lang="vi-VN" sz="2000" dirty="0">
                <a:solidFill>
                  <a:schemeClr val="bg2">
                    <a:lumMod val="10000"/>
                  </a:schemeClr>
                </a:solidFill>
                <a:latin typeface="+mn-lt"/>
              </a:rPr>
              <a:t>4.1 Kết luận </a:t>
            </a:r>
          </a:p>
          <a:p>
            <a:pPr marL="0" indent="0"/>
            <a:r>
              <a:rPr lang="vi-VN" sz="2000" dirty="0">
                <a:solidFill>
                  <a:schemeClr val="bg2">
                    <a:lumMod val="10000"/>
                  </a:schemeClr>
                </a:solidFill>
                <a:latin typeface="+mn-lt"/>
              </a:rPr>
              <a:t>4.2 Hướng phát triển</a:t>
            </a:r>
          </a:p>
        </p:txBody>
      </p:sp>
      <p:sp>
        <p:nvSpPr>
          <p:cNvPr id="5" name="TextBox 4">
            <a:extLst>
              <a:ext uri="{FF2B5EF4-FFF2-40B4-BE49-F238E27FC236}">
                <a16:creationId xmlns:a16="http://schemas.microsoft.com/office/drawing/2014/main" id="{77D9CD74-5468-335D-B4C1-6FEB52344B3F}"/>
              </a:ext>
            </a:extLst>
          </p:cNvPr>
          <p:cNvSpPr txBox="1"/>
          <p:nvPr/>
        </p:nvSpPr>
        <p:spPr>
          <a:xfrm>
            <a:off x="8012623" y="4835723"/>
            <a:ext cx="464949" cy="307777"/>
          </a:xfrm>
          <a:prstGeom prst="rect">
            <a:avLst/>
          </a:prstGeom>
          <a:noFill/>
        </p:spPr>
        <p:txBody>
          <a:bodyPr wrap="square" rtlCol="0">
            <a:spAutoFit/>
          </a:bodyPr>
          <a:lstStyle/>
          <a:p>
            <a:r>
              <a:rPr lang="vi-VN" dirty="0"/>
              <a:t>20</a:t>
            </a:r>
            <a:endParaRPr lang="en-US" dirty="0"/>
          </a:p>
        </p:txBody>
      </p:sp>
    </p:spTree>
    <p:extLst>
      <p:ext uri="{BB962C8B-B14F-4D97-AF65-F5344CB8AC3E}">
        <p14:creationId xmlns:p14="http://schemas.microsoft.com/office/powerpoint/2010/main" val="23678368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Google Shape;1808;p40">
            <a:extLst>
              <a:ext uri="{FF2B5EF4-FFF2-40B4-BE49-F238E27FC236}">
                <a16:creationId xmlns:a16="http://schemas.microsoft.com/office/drawing/2014/main" id="{BD05F8A8-AB9F-CF41-FCB8-88F232105204}"/>
              </a:ext>
            </a:extLst>
          </p:cNvPr>
          <p:cNvSpPr txBox="1">
            <a:spLocks noGrp="1"/>
          </p:cNvSpPr>
          <p:nvPr>
            <p:ph type="title"/>
          </p:nvPr>
        </p:nvSpPr>
        <p:spPr>
          <a:xfrm>
            <a:off x="0" y="441514"/>
            <a:ext cx="9144000" cy="572700"/>
          </a:xfrm>
          <a:prstGeom prst="rect">
            <a:avLst/>
          </a:prstGeom>
        </p:spPr>
        <p:txBody>
          <a:bodyPr spcFirstLastPara="1" wrap="square" lIns="91425" tIns="91425" rIns="91425" bIns="91425" anchor="t" anchorCtr="0">
            <a:noAutofit/>
          </a:bodyPr>
          <a:lstStyle/>
          <a:p>
            <a:pPr algn="ctr"/>
            <a:r>
              <a:rPr lang="vi-VN" sz="3600" dirty="0">
                <a:solidFill>
                  <a:schemeClr val="bg2">
                    <a:lumMod val="10000"/>
                  </a:schemeClr>
                </a:solidFill>
                <a:latin typeface="Montserrat Black" panose="00000A00000000000000" pitchFamily="50" charset="0"/>
              </a:rPr>
              <a:t>4.1 Kết luận </a:t>
            </a:r>
          </a:p>
        </p:txBody>
      </p:sp>
      <p:sp>
        <p:nvSpPr>
          <p:cNvPr id="13" name="TextBox 12">
            <a:extLst>
              <a:ext uri="{FF2B5EF4-FFF2-40B4-BE49-F238E27FC236}">
                <a16:creationId xmlns:a16="http://schemas.microsoft.com/office/drawing/2014/main" id="{DC36726D-F432-C666-2DCA-AC4259EBF143}"/>
              </a:ext>
            </a:extLst>
          </p:cNvPr>
          <p:cNvSpPr txBox="1"/>
          <p:nvPr/>
        </p:nvSpPr>
        <p:spPr>
          <a:xfrm>
            <a:off x="355600" y="1750851"/>
            <a:ext cx="8432800" cy="2722605"/>
          </a:xfrm>
          <a:prstGeom prst="rect">
            <a:avLst/>
          </a:prstGeom>
          <a:noFill/>
        </p:spPr>
        <p:txBody>
          <a:bodyPr wrap="square">
            <a:spAutoFit/>
          </a:bodyPr>
          <a:lstStyle/>
          <a:p>
            <a:pPr marL="0" marR="0" indent="457200" algn="just">
              <a:lnSpc>
                <a:spcPct val="150000"/>
              </a:lnSpc>
              <a:spcBef>
                <a:spcPts val="600"/>
              </a:spcBef>
              <a:spcAft>
                <a:spcPts val="600"/>
              </a:spcAft>
            </a:pPr>
            <a:r>
              <a:rPr lang="vi-VN" sz="2200" dirty="0">
                <a:effectLst/>
                <a:latin typeface="+mn-lt"/>
                <a:ea typeface="Times New Roman" panose="02020603050405020304" pitchFamily="18" charset="0"/>
              </a:rPr>
              <a:t>Đã nghiên cứu và tìm hiểu các địa điểm du lịch các tỉnh Tây Nam Bộ, các công nghệ liên quan như CSDL NoSQL, MongoDB, NodeJS, Resful API, và Framework ReactJS.</a:t>
            </a:r>
            <a:endParaRPr lang="en-US" sz="2200" dirty="0">
              <a:effectLst/>
              <a:latin typeface="+mn-lt"/>
              <a:ea typeface="Times New Roman" panose="02020603050405020304" pitchFamily="18" charset="0"/>
            </a:endParaRPr>
          </a:p>
          <a:p>
            <a:pPr marL="0" marR="0" indent="457200" algn="just">
              <a:lnSpc>
                <a:spcPct val="150000"/>
              </a:lnSpc>
              <a:spcBef>
                <a:spcPts val="600"/>
              </a:spcBef>
              <a:spcAft>
                <a:spcPts val="600"/>
              </a:spcAft>
            </a:pPr>
            <a:r>
              <a:rPr lang="vi-VN" sz="2200" dirty="0">
                <a:effectLst/>
                <a:latin typeface="+mn-lt"/>
                <a:ea typeface="Times New Roman" panose="02020603050405020304" pitchFamily="18" charset="0"/>
              </a:rPr>
              <a:t>Đã thiết kế và triển khai hệ thống ứng dụng với các chức năng chính như tìm kiếm địa điểm, quản lý thông tin du lịch.</a:t>
            </a:r>
            <a:endParaRPr lang="en-US" sz="2200" dirty="0">
              <a:effectLst/>
              <a:latin typeface="+mn-lt"/>
              <a:ea typeface="Times New Roman" panose="02020603050405020304" pitchFamily="18" charset="0"/>
            </a:endParaRPr>
          </a:p>
        </p:txBody>
      </p:sp>
      <p:sp>
        <p:nvSpPr>
          <p:cNvPr id="14" name="TextBox 13">
            <a:extLst>
              <a:ext uri="{FF2B5EF4-FFF2-40B4-BE49-F238E27FC236}">
                <a16:creationId xmlns:a16="http://schemas.microsoft.com/office/drawing/2014/main" id="{5C98CD32-2689-8ED8-0878-062E1D9C759A}"/>
              </a:ext>
            </a:extLst>
          </p:cNvPr>
          <p:cNvSpPr txBox="1"/>
          <p:nvPr/>
        </p:nvSpPr>
        <p:spPr>
          <a:xfrm>
            <a:off x="8012623" y="4835723"/>
            <a:ext cx="464949" cy="307777"/>
          </a:xfrm>
          <a:prstGeom prst="rect">
            <a:avLst/>
          </a:prstGeom>
          <a:noFill/>
        </p:spPr>
        <p:txBody>
          <a:bodyPr wrap="square" rtlCol="0">
            <a:spAutoFit/>
          </a:bodyPr>
          <a:lstStyle/>
          <a:p>
            <a:r>
              <a:rPr lang="vi-VN" dirty="0"/>
              <a:t>21</a:t>
            </a:r>
            <a:endParaRPr lang="en-US" dirty="0"/>
          </a:p>
        </p:txBody>
      </p:sp>
    </p:spTree>
    <p:extLst>
      <p:ext uri="{BB962C8B-B14F-4D97-AF65-F5344CB8AC3E}">
        <p14:creationId xmlns:p14="http://schemas.microsoft.com/office/powerpoint/2010/main" val="6622094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808;p40">
            <a:extLst>
              <a:ext uri="{FF2B5EF4-FFF2-40B4-BE49-F238E27FC236}">
                <a16:creationId xmlns:a16="http://schemas.microsoft.com/office/drawing/2014/main" id="{1438AE27-4AA8-6775-DD6F-A4EC9306FD86}"/>
              </a:ext>
            </a:extLst>
          </p:cNvPr>
          <p:cNvSpPr txBox="1">
            <a:spLocks noGrp="1"/>
          </p:cNvSpPr>
          <p:nvPr>
            <p:ph type="title"/>
          </p:nvPr>
        </p:nvSpPr>
        <p:spPr>
          <a:xfrm>
            <a:off x="0" y="306047"/>
            <a:ext cx="9144000" cy="572700"/>
          </a:xfrm>
          <a:prstGeom prst="rect">
            <a:avLst/>
          </a:prstGeom>
        </p:spPr>
        <p:txBody>
          <a:bodyPr spcFirstLastPara="1" wrap="square" lIns="91425" tIns="91425" rIns="91425" bIns="91425" anchor="t" anchorCtr="0">
            <a:noAutofit/>
          </a:bodyPr>
          <a:lstStyle/>
          <a:p>
            <a:pPr algn="ctr"/>
            <a:r>
              <a:rPr lang="vi-VN" sz="3600" dirty="0">
                <a:solidFill>
                  <a:schemeClr val="bg2">
                    <a:lumMod val="10000"/>
                  </a:schemeClr>
                </a:solidFill>
                <a:latin typeface="Montserrat Black" panose="00000A00000000000000" pitchFamily="50" charset="0"/>
              </a:rPr>
              <a:t>4.2 Hướng phát triển</a:t>
            </a:r>
          </a:p>
        </p:txBody>
      </p:sp>
      <p:sp>
        <p:nvSpPr>
          <p:cNvPr id="8" name="TextBox 7">
            <a:extLst>
              <a:ext uri="{FF2B5EF4-FFF2-40B4-BE49-F238E27FC236}">
                <a16:creationId xmlns:a16="http://schemas.microsoft.com/office/drawing/2014/main" id="{D832F727-5A7B-307F-150D-7DB039D84D7F}"/>
              </a:ext>
            </a:extLst>
          </p:cNvPr>
          <p:cNvSpPr txBox="1"/>
          <p:nvPr/>
        </p:nvSpPr>
        <p:spPr>
          <a:xfrm>
            <a:off x="442762" y="1609140"/>
            <a:ext cx="8452185" cy="2722605"/>
          </a:xfrm>
          <a:prstGeom prst="rect">
            <a:avLst/>
          </a:prstGeom>
          <a:noFill/>
        </p:spPr>
        <p:txBody>
          <a:bodyPr wrap="square">
            <a:spAutoFit/>
          </a:bodyPr>
          <a:lstStyle/>
          <a:p>
            <a:pPr marL="0" marR="0" indent="457200" algn="just">
              <a:lnSpc>
                <a:spcPct val="150000"/>
              </a:lnSpc>
              <a:spcBef>
                <a:spcPts val="600"/>
              </a:spcBef>
              <a:spcAft>
                <a:spcPts val="600"/>
              </a:spcAft>
            </a:pPr>
            <a:r>
              <a:rPr lang="vi-VN" sz="2200" dirty="0">
                <a:effectLst/>
                <a:latin typeface="+mn-lt"/>
                <a:ea typeface="Times New Roman" panose="02020603050405020304" pitchFamily="18" charset="0"/>
              </a:rPr>
              <a:t>Thêm các chức năng cho hệ thống: Hướng dẫn đường đi đến các địa điểm cho du khách.</a:t>
            </a:r>
          </a:p>
          <a:p>
            <a:pPr marL="0" marR="0" indent="457200" algn="just">
              <a:lnSpc>
                <a:spcPct val="150000"/>
              </a:lnSpc>
              <a:spcBef>
                <a:spcPts val="600"/>
              </a:spcBef>
              <a:spcAft>
                <a:spcPts val="600"/>
              </a:spcAft>
            </a:pPr>
            <a:r>
              <a:rPr lang="vi-VN" sz="2200" dirty="0">
                <a:effectLst/>
                <a:latin typeface="+mn-lt"/>
                <a:ea typeface="Times New Roman" panose="02020603050405020304" pitchFamily="18" charset="0"/>
              </a:rPr>
              <a:t>Tối ưu hóa giao diện nâng cao tính thẩm mỹ của giao diện người dùng. Sử dụng công nghệ AI để gợi ý các địa điểm du lịch cho du khách dễ dàng tìm kiếm.</a:t>
            </a:r>
            <a:endParaRPr lang="en-US" sz="2200" dirty="0">
              <a:effectLst/>
              <a:latin typeface="+mn-lt"/>
              <a:ea typeface="Times New Roman" panose="02020603050405020304" pitchFamily="18" charset="0"/>
            </a:endParaRPr>
          </a:p>
        </p:txBody>
      </p:sp>
      <p:sp>
        <p:nvSpPr>
          <p:cNvPr id="9" name="TextBox 8">
            <a:extLst>
              <a:ext uri="{FF2B5EF4-FFF2-40B4-BE49-F238E27FC236}">
                <a16:creationId xmlns:a16="http://schemas.microsoft.com/office/drawing/2014/main" id="{5B7DC133-346B-52A0-2100-42145EDB0E67}"/>
              </a:ext>
            </a:extLst>
          </p:cNvPr>
          <p:cNvSpPr txBox="1"/>
          <p:nvPr/>
        </p:nvSpPr>
        <p:spPr>
          <a:xfrm>
            <a:off x="8012623" y="4835723"/>
            <a:ext cx="464949" cy="307777"/>
          </a:xfrm>
          <a:prstGeom prst="rect">
            <a:avLst/>
          </a:prstGeom>
          <a:noFill/>
        </p:spPr>
        <p:txBody>
          <a:bodyPr wrap="square" rtlCol="0">
            <a:spAutoFit/>
          </a:bodyPr>
          <a:lstStyle/>
          <a:p>
            <a:r>
              <a:rPr lang="vi-VN" dirty="0"/>
              <a:t>22</a:t>
            </a:r>
            <a:endParaRPr lang="en-US" dirty="0"/>
          </a:p>
        </p:txBody>
      </p:sp>
    </p:spTree>
    <p:extLst>
      <p:ext uri="{BB962C8B-B14F-4D97-AF65-F5344CB8AC3E}">
        <p14:creationId xmlns:p14="http://schemas.microsoft.com/office/powerpoint/2010/main" val="41638755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3395;p60">
            <a:extLst>
              <a:ext uri="{FF2B5EF4-FFF2-40B4-BE49-F238E27FC236}">
                <a16:creationId xmlns:a16="http://schemas.microsoft.com/office/drawing/2014/main" id="{B6EA91CF-91A8-35DE-35AF-29AC7D757ED3}"/>
              </a:ext>
            </a:extLst>
          </p:cNvPr>
          <p:cNvSpPr txBox="1">
            <a:spLocks/>
          </p:cNvSpPr>
          <p:nvPr/>
        </p:nvSpPr>
        <p:spPr>
          <a:xfrm>
            <a:off x="802851" y="1244101"/>
            <a:ext cx="7538298" cy="1812182"/>
          </a:xfrm>
          <a:prstGeom prst="rect">
            <a:avLst/>
          </a:prstGeom>
        </p:spPr>
        <p:txBody>
          <a:bodyPr spcFirstLastPara="1" wrap="square" lIns="0"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4800" dirty="0">
                <a:latin typeface="Montserrat Black" panose="00000A00000000000000" pitchFamily="50" charset="0"/>
              </a:rPr>
              <a:t>CẢM ƠN</a:t>
            </a:r>
            <a:br>
              <a:rPr lang="en-US" sz="4800" dirty="0">
                <a:latin typeface="Montserrat Black" panose="00000A00000000000000" pitchFamily="50" charset="0"/>
              </a:rPr>
            </a:br>
            <a:r>
              <a:rPr lang="vi-VN" sz="4800" dirty="0">
                <a:latin typeface="Montserrat Black" panose="00000A00000000000000" pitchFamily="50" charset="0"/>
              </a:rPr>
              <a:t> QUÝ THẦY</a:t>
            </a:r>
            <a:r>
              <a:rPr lang="en-US" sz="4800" dirty="0">
                <a:latin typeface="Montserrat Black" panose="00000A00000000000000" pitchFamily="50" charset="0"/>
              </a:rPr>
              <a:t>, </a:t>
            </a:r>
            <a:r>
              <a:rPr lang="vi-VN" sz="4800" dirty="0">
                <a:latin typeface="Montserrat Black" panose="00000A00000000000000" pitchFamily="50" charset="0"/>
              </a:rPr>
              <a:t> CÔ </a:t>
            </a:r>
            <a:br>
              <a:rPr lang="en-US" sz="4800" dirty="0">
                <a:latin typeface="Montserrat Black" panose="00000A00000000000000" pitchFamily="50" charset="0"/>
              </a:rPr>
            </a:br>
            <a:r>
              <a:rPr lang="vi-VN" sz="4800" dirty="0">
                <a:latin typeface="Montserrat Black" panose="00000A00000000000000" pitchFamily="50" charset="0"/>
              </a:rPr>
              <a:t>ĐÃ LẮNG NGHE</a:t>
            </a:r>
            <a:endParaRPr lang="en-US" sz="4800" dirty="0">
              <a:latin typeface="Montserrat Black" panose="00000A00000000000000" pitchFamily="50" charset="0"/>
            </a:endParaRPr>
          </a:p>
        </p:txBody>
      </p:sp>
    </p:spTree>
    <p:extLst>
      <p:ext uri="{BB962C8B-B14F-4D97-AF65-F5344CB8AC3E}">
        <p14:creationId xmlns:p14="http://schemas.microsoft.com/office/powerpoint/2010/main" val="2300644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40"/>
          <p:cNvSpPr txBox="1">
            <a:spLocks noGrp="1"/>
          </p:cNvSpPr>
          <p:nvPr>
            <p:ph type="title"/>
          </p:nvPr>
        </p:nvSpPr>
        <p:spPr>
          <a:xfrm>
            <a:off x="4518660" y="2201750"/>
            <a:ext cx="3858900" cy="79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dirty="0">
                <a:solidFill>
                  <a:schemeClr val="tx1"/>
                </a:solidFill>
                <a:latin typeface="Montserrat Black" panose="00000A00000000000000" pitchFamily="50" charset="0"/>
              </a:rPr>
              <a:t>Tổng quan</a:t>
            </a:r>
            <a:endParaRPr dirty="0"/>
          </a:p>
        </p:txBody>
      </p:sp>
      <p:sp>
        <p:nvSpPr>
          <p:cNvPr id="467" name="Google Shape;467;p40"/>
          <p:cNvSpPr txBox="1">
            <a:spLocks noGrp="1"/>
          </p:cNvSpPr>
          <p:nvPr>
            <p:ph type="title" idx="2"/>
          </p:nvPr>
        </p:nvSpPr>
        <p:spPr>
          <a:xfrm>
            <a:off x="1748500" y="2201750"/>
            <a:ext cx="1715100" cy="74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b="0">
                <a:solidFill>
                  <a:schemeClr val="accent2"/>
                </a:solidFill>
                <a:latin typeface="Work Sans SemiBold"/>
                <a:ea typeface="Work Sans SemiBold"/>
                <a:cs typeface="Work Sans SemiBold"/>
                <a:sym typeface="Work Sans SemiBold"/>
              </a:rPr>
              <a:t>01</a:t>
            </a:r>
            <a:endParaRPr sz="7200" b="0">
              <a:solidFill>
                <a:schemeClr val="accent2"/>
              </a:solidFill>
              <a:latin typeface="Work Sans SemiBold"/>
              <a:ea typeface="Work Sans SemiBold"/>
              <a:cs typeface="Work Sans SemiBold"/>
              <a:sym typeface="Work Sans SemiBold"/>
            </a:endParaRPr>
          </a:p>
        </p:txBody>
      </p:sp>
      <p:sp>
        <p:nvSpPr>
          <p:cNvPr id="4" name="TextBox 3">
            <a:extLst>
              <a:ext uri="{FF2B5EF4-FFF2-40B4-BE49-F238E27FC236}">
                <a16:creationId xmlns:a16="http://schemas.microsoft.com/office/drawing/2014/main" id="{096F54CD-B095-A3E4-F5AF-38DD30D044F0}"/>
              </a:ext>
            </a:extLst>
          </p:cNvPr>
          <p:cNvSpPr txBox="1"/>
          <p:nvPr/>
        </p:nvSpPr>
        <p:spPr>
          <a:xfrm>
            <a:off x="8012623" y="4835723"/>
            <a:ext cx="464949" cy="307777"/>
          </a:xfrm>
          <a:prstGeom prst="rect">
            <a:avLst/>
          </a:prstGeom>
          <a:noFill/>
        </p:spPr>
        <p:txBody>
          <a:bodyPr wrap="square" rtlCol="0">
            <a:spAutoFit/>
          </a:bodyPr>
          <a:lstStyle/>
          <a:p>
            <a:r>
              <a:rPr lang="vi-VN" dirty="0"/>
              <a:t>3</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10" name="TextBox 9">
            <a:extLst>
              <a:ext uri="{FF2B5EF4-FFF2-40B4-BE49-F238E27FC236}">
                <a16:creationId xmlns:a16="http://schemas.microsoft.com/office/drawing/2014/main" id="{B08E65FB-5671-7612-CE29-7B28F626F10D}"/>
              </a:ext>
            </a:extLst>
          </p:cNvPr>
          <p:cNvSpPr txBox="1"/>
          <p:nvPr/>
        </p:nvSpPr>
        <p:spPr>
          <a:xfrm>
            <a:off x="198120" y="1409303"/>
            <a:ext cx="8747760" cy="3584379"/>
          </a:xfrm>
          <a:prstGeom prst="rect">
            <a:avLst/>
          </a:prstGeom>
          <a:noFill/>
        </p:spPr>
        <p:txBody>
          <a:bodyPr wrap="square">
            <a:spAutoFit/>
          </a:bodyPr>
          <a:lstStyle/>
          <a:p>
            <a:pPr algn="just">
              <a:lnSpc>
                <a:spcPct val="150000"/>
              </a:lnSpc>
            </a:pPr>
            <a:r>
              <a:rPr lang="en-US" sz="2200" dirty="0"/>
              <a:t>       </a:t>
            </a:r>
            <a:r>
              <a:rPr lang="vi-VN" sz="2200" dirty="0"/>
              <a:t>Ngành du lịch đóng vai trò quan trọng </a:t>
            </a:r>
            <a:r>
              <a:rPr lang="en-US" sz="2200" dirty="0" err="1"/>
              <a:t>cho</a:t>
            </a:r>
            <a:r>
              <a:rPr lang="en-US" sz="2200" dirty="0"/>
              <a:t> </a:t>
            </a:r>
            <a:r>
              <a:rPr lang="vi-VN" sz="2200" dirty="0"/>
              <a:t>phát triển kinh tế - xã hội, thúc đẩy các ngành dịch vụ khác. Hệ thống quảng bá du lịch cần cung cấp thông tin đầy đủ, chính xác và hấp dẫn về các điểm tham quan, ẩm thực và dịch vụ du lịch. Cơ sở dữ liệu phi quan hệ, với khả năng lưu trữ và xử lý lượng lớn dữ liệu đa dạng, là giải pháp phù hợp. Hệ thống</a:t>
            </a:r>
            <a:r>
              <a:rPr lang="en-US" sz="2200" dirty="0"/>
              <a:t> </a:t>
            </a:r>
            <a:r>
              <a:rPr lang="vi-VN" sz="2200" dirty="0"/>
              <a:t>cho phép truy cập dữ liệu nhanh chóng, linh hoạt, dễ dàng mở rộng và cập nhật.</a:t>
            </a:r>
          </a:p>
        </p:txBody>
      </p:sp>
      <p:sp>
        <p:nvSpPr>
          <p:cNvPr id="14" name="TextBox 13">
            <a:extLst>
              <a:ext uri="{FF2B5EF4-FFF2-40B4-BE49-F238E27FC236}">
                <a16:creationId xmlns:a16="http://schemas.microsoft.com/office/drawing/2014/main" id="{5F88B165-3B03-3D2C-2A9B-BCC912A1B344}"/>
              </a:ext>
            </a:extLst>
          </p:cNvPr>
          <p:cNvSpPr txBox="1"/>
          <p:nvPr/>
        </p:nvSpPr>
        <p:spPr>
          <a:xfrm>
            <a:off x="0" y="371892"/>
            <a:ext cx="9144000" cy="646331"/>
          </a:xfrm>
          <a:prstGeom prst="rect">
            <a:avLst/>
          </a:prstGeom>
          <a:noFill/>
        </p:spPr>
        <p:txBody>
          <a:bodyPr wrap="square">
            <a:spAutoFit/>
          </a:bodyPr>
          <a:lstStyle/>
          <a:p>
            <a:pPr algn="ctr"/>
            <a:r>
              <a:rPr lang="en-US" sz="3600" b="1" dirty="0">
                <a:latin typeface="Montserrat Black" panose="00000A00000000000000" pitchFamily="50" charset="0"/>
              </a:rPr>
              <a:t>Lý do </a:t>
            </a:r>
            <a:r>
              <a:rPr lang="en-US" sz="3600" b="1" dirty="0" err="1">
                <a:latin typeface="Montserrat Black" panose="00000A00000000000000" pitchFamily="50" charset="0"/>
              </a:rPr>
              <a:t>chọn</a:t>
            </a:r>
            <a:r>
              <a:rPr lang="en-US" sz="3600" b="1" dirty="0">
                <a:latin typeface="Montserrat Black" panose="00000A00000000000000" pitchFamily="50" charset="0"/>
              </a:rPr>
              <a:t> </a:t>
            </a:r>
            <a:r>
              <a:rPr lang="en-US" sz="3600" b="1" dirty="0" err="1">
                <a:latin typeface="Montserrat Black" panose="00000A00000000000000" pitchFamily="50" charset="0"/>
              </a:rPr>
              <a:t>đề</a:t>
            </a:r>
            <a:r>
              <a:rPr lang="en-US" sz="3600" b="1" dirty="0">
                <a:latin typeface="Montserrat Black" panose="00000A00000000000000" pitchFamily="50" charset="0"/>
              </a:rPr>
              <a:t> </a:t>
            </a:r>
            <a:r>
              <a:rPr lang="en-US" sz="3600" b="1" dirty="0" err="1">
                <a:latin typeface="Montserrat Black" panose="00000A00000000000000" pitchFamily="50" charset="0"/>
              </a:rPr>
              <a:t>tài</a:t>
            </a:r>
            <a:endParaRPr lang="en-US" sz="3600" b="1" dirty="0">
              <a:latin typeface="Montserrat Black" panose="00000A00000000000000" pitchFamily="50" charset="0"/>
            </a:endParaRPr>
          </a:p>
        </p:txBody>
      </p:sp>
      <p:sp>
        <p:nvSpPr>
          <p:cNvPr id="15" name="TextBox 14">
            <a:extLst>
              <a:ext uri="{FF2B5EF4-FFF2-40B4-BE49-F238E27FC236}">
                <a16:creationId xmlns:a16="http://schemas.microsoft.com/office/drawing/2014/main" id="{4E18C881-451D-C5C6-0559-48400F226383}"/>
              </a:ext>
            </a:extLst>
          </p:cNvPr>
          <p:cNvSpPr txBox="1"/>
          <p:nvPr/>
        </p:nvSpPr>
        <p:spPr>
          <a:xfrm>
            <a:off x="8012623" y="4835723"/>
            <a:ext cx="464949" cy="307777"/>
          </a:xfrm>
          <a:prstGeom prst="rect">
            <a:avLst/>
          </a:prstGeom>
          <a:noFill/>
        </p:spPr>
        <p:txBody>
          <a:bodyPr wrap="square" rtlCol="0">
            <a:spAutoFit/>
          </a:bodyPr>
          <a:lstStyle/>
          <a:p>
            <a:r>
              <a:rPr lang="vi-VN" dirty="0"/>
              <a:t>4</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1808;p40">
            <a:extLst>
              <a:ext uri="{FF2B5EF4-FFF2-40B4-BE49-F238E27FC236}">
                <a16:creationId xmlns:a16="http://schemas.microsoft.com/office/drawing/2014/main" id="{1D3BC821-52C0-AE09-8904-2CED9C02E1EA}"/>
              </a:ext>
            </a:extLst>
          </p:cNvPr>
          <p:cNvSpPr txBox="1">
            <a:spLocks/>
          </p:cNvSpPr>
          <p:nvPr/>
        </p:nvSpPr>
        <p:spPr>
          <a:xfrm>
            <a:off x="725487" y="427458"/>
            <a:ext cx="7693025" cy="5730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Work Sans"/>
              <a:buNone/>
              <a:defRPr sz="3500" b="1" i="0" u="none" strike="noStrike" cap="none">
                <a:solidFill>
                  <a:schemeClr val="dk1"/>
                </a:solidFill>
                <a:latin typeface="Work Sans"/>
                <a:ea typeface="Work Sans"/>
                <a:cs typeface="Work Sans"/>
                <a:sym typeface="Work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9pPr>
          </a:lstStyle>
          <a:p>
            <a:pPr algn="ctr"/>
            <a:r>
              <a:rPr lang="vi-VN" sz="3600" dirty="0">
                <a:solidFill>
                  <a:schemeClr val="bg2">
                    <a:lumMod val="10000"/>
                  </a:schemeClr>
                </a:solidFill>
                <a:latin typeface="Montserrat Black" panose="00000A00000000000000" pitchFamily="50" charset="0"/>
              </a:rPr>
              <a:t>Mục tiêu nghiên cứu</a:t>
            </a:r>
          </a:p>
        </p:txBody>
      </p:sp>
      <p:sp>
        <p:nvSpPr>
          <p:cNvPr id="10" name="TextBox 9">
            <a:extLst>
              <a:ext uri="{FF2B5EF4-FFF2-40B4-BE49-F238E27FC236}">
                <a16:creationId xmlns:a16="http://schemas.microsoft.com/office/drawing/2014/main" id="{FE25D626-97F5-C75B-4542-E6ECE37D0C5C}"/>
              </a:ext>
            </a:extLst>
          </p:cNvPr>
          <p:cNvSpPr txBox="1"/>
          <p:nvPr/>
        </p:nvSpPr>
        <p:spPr>
          <a:xfrm>
            <a:off x="327661" y="2160649"/>
            <a:ext cx="8881432" cy="1908215"/>
          </a:xfrm>
          <a:prstGeom prst="rect">
            <a:avLst/>
          </a:prstGeom>
          <a:noFill/>
        </p:spPr>
        <p:txBody>
          <a:bodyPr wrap="square">
            <a:spAutoFit/>
          </a:bodyPr>
          <a:lstStyle/>
          <a:p>
            <a:pPr marL="342900" marR="0" lvl="0" indent="-342900" algn="just">
              <a:spcBef>
                <a:spcPts val="600"/>
              </a:spcBef>
              <a:spcAft>
                <a:spcPts val="600"/>
              </a:spcAft>
              <a:buFont typeface="Arial" panose="020B0604020202020204" pitchFamily="34" charset="0"/>
              <a:buChar char="•"/>
              <a:tabLst>
                <a:tab pos="180340" algn="l"/>
                <a:tab pos="5941060" algn="r"/>
              </a:tabLst>
            </a:pPr>
            <a:r>
              <a:rPr lang="en-US" sz="2200" dirty="0" err="1">
                <a:effectLst/>
                <a:latin typeface="+mn-lt"/>
                <a:ea typeface="Times New Roman" panose="02020603050405020304" pitchFamily="18" charset="0"/>
              </a:rPr>
              <a:t>Tìm</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hiểu</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cụ</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thể</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về</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các</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điểm</a:t>
            </a:r>
            <a:r>
              <a:rPr lang="en-US" sz="2200" dirty="0">
                <a:effectLst/>
                <a:latin typeface="+mn-lt"/>
                <a:ea typeface="Times New Roman" panose="02020603050405020304" pitchFamily="18" charset="0"/>
              </a:rPr>
              <a:t> du </a:t>
            </a:r>
            <a:r>
              <a:rPr lang="en-US" sz="2200" dirty="0" err="1">
                <a:effectLst/>
                <a:latin typeface="+mn-lt"/>
                <a:ea typeface="Times New Roman" panose="02020603050405020304" pitchFamily="18" charset="0"/>
              </a:rPr>
              <a:t>lịch</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tại</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các</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tỉnh</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miền</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Tây</a:t>
            </a:r>
            <a:r>
              <a:rPr lang="en-US" sz="2200" dirty="0">
                <a:effectLst/>
                <a:latin typeface="+mn-lt"/>
                <a:ea typeface="Times New Roman" panose="02020603050405020304" pitchFamily="18" charset="0"/>
              </a:rPr>
              <a:t> Nam </a:t>
            </a:r>
            <a:r>
              <a:rPr lang="en-US" sz="2200" dirty="0" err="1">
                <a:effectLst/>
                <a:latin typeface="+mn-lt"/>
                <a:ea typeface="Times New Roman" panose="02020603050405020304" pitchFamily="18" charset="0"/>
              </a:rPr>
              <a:t>Bộ</a:t>
            </a:r>
            <a:r>
              <a:rPr lang="en-US" sz="2200" dirty="0">
                <a:effectLst/>
                <a:latin typeface="+mn-lt"/>
                <a:ea typeface="Times New Roman" panose="02020603050405020304" pitchFamily="18" charset="0"/>
              </a:rPr>
              <a:t>,</a:t>
            </a:r>
          </a:p>
          <a:p>
            <a:pPr marL="342900" marR="0" lvl="0" indent="-342900" algn="just">
              <a:spcBef>
                <a:spcPts val="600"/>
              </a:spcBef>
              <a:spcAft>
                <a:spcPts val="600"/>
              </a:spcAft>
              <a:buFont typeface="Arial" panose="020B0604020202020204" pitchFamily="34" charset="0"/>
              <a:buChar char="•"/>
            </a:pPr>
            <a:r>
              <a:rPr lang="vi-VN" sz="2200" dirty="0">
                <a:effectLst/>
                <a:latin typeface="+mn-lt"/>
                <a:ea typeface="Times New Roman" panose="02020603050405020304" pitchFamily="18" charset="0"/>
              </a:rPr>
              <a:t>Thiết kế mô hình dữ liệu phi quan hệ;</a:t>
            </a:r>
            <a:endParaRPr lang="en-US" sz="2200" dirty="0">
              <a:effectLst/>
              <a:latin typeface="+mn-lt"/>
              <a:ea typeface="Times New Roman" panose="02020603050405020304" pitchFamily="18" charset="0"/>
            </a:endParaRPr>
          </a:p>
          <a:p>
            <a:pPr marL="342900" marR="0" lvl="0" indent="-342900" algn="just">
              <a:spcBef>
                <a:spcPts val="600"/>
              </a:spcBef>
              <a:spcAft>
                <a:spcPts val="600"/>
              </a:spcAft>
              <a:buFont typeface="Arial" panose="020B0604020202020204" pitchFamily="34" charset="0"/>
              <a:buChar char="•"/>
            </a:pPr>
            <a:r>
              <a:rPr lang="vi-VN" sz="2200" dirty="0">
                <a:effectLst/>
                <a:latin typeface="+mn-lt"/>
                <a:ea typeface="Times New Roman" panose="02020603050405020304" pitchFamily="18" charset="0"/>
              </a:rPr>
              <a:t>Sử dụng Hệ quản trị CSDL phi quan hệ để lưu trữ dữ liệu;</a:t>
            </a:r>
            <a:endParaRPr lang="en-US" sz="2200" dirty="0">
              <a:effectLst/>
              <a:latin typeface="+mn-lt"/>
              <a:ea typeface="Times New Roman" panose="02020603050405020304" pitchFamily="18" charset="0"/>
            </a:endParaRPr>
          </a:p>
          <a:p>
            <a:pPr marL="342900" marR="0" lvl="0" indent="-342900" algn="just">
              <a:spcBef>
                <a:spcPts val="600"/>
              </a:spcBef>
              <a:spcAft>
                <a:spcPts val="600"/>
              </a:spcAft>
              <a:buFont typeface="Arial" panose="020B0604020202020204" pitchFamily="34" charset="0"/>
              <a:buChar char="•"/>
            </a:pPr>
            <a:r>
              <a:rPr lang="vi-VN" sz="2200" dirty="0">
                <a:effectLst/>
                <a:latin typeface="+mn-lt"/>
                <a:ea typeface="Times New Roman" panose="02020603050405020304" pitchFamily="18" charset="0"/>
              </a:rPr>
              <a:t>Thiết kế website kết nối với CSDL phi quan hệ.</a:t>
            </a:r>
            <a:endParaRPr lang="en-US" sz="2200" dirty="0">
              <a:effectLst/>
              <a:latin typeface="+mn-lt"/>
              <a:ea typeface="Times New Roman" panose="02020603050405020304" pitchFamily="18" charset="0"/>
            </a:endParaRPr>
          </a:p>
        </p:txBody>
      </p:sp>
      <p:sp>
        <p:nvSpPr>
          <p:cNvPr id="11" name="TextBox 10">
            <a:extLst>
              <a:ext uri="{FF2B5EF4-FFF2-40B4-BE49-F238E27FC236}">
                <a16:creationId xmlns:a16="http://schemas.microsoft.com/office/drawing/2014/main" id="{7820C3A5-CCB2-5AF8-9BF5-5D37426AAE75}"/>
              </a:ext>
            </a:extLst>
          </p:cNvPr>
          <p:cNvSpPr txBox="1"/>
          <p:nvPr/>
        </p:nvSpPr>
        <p:spPr>
          <a:xfrm>
            <a:off x="8012623" y="4835723"/>
            <a:ext cx="464949" cy="307777"/>
          </a:xfrm>
          <a:prstGeom prst="rect">
            <a:avLst/>
          </a:prstGeom>
          <a:noFill/>
        </p:spPr>
        <p:txBody>
          <a:bodyPr wrap="square" rtlCol="0">
            <a:spAutoFit/>
          </a:bodyPr>
          <a:lstStyle/>
          <a:p>
            <a:r>
              <a:rPr lang="vi-VN" dirty="0"/>
              <a:t>5</a:t>
            </a:r>
            <a:endParaRPr lang="en-US" dirty="0"/>
          </a:p>
        </p:txBody>
      </p:sp>
    </p:spTree>
    <p:extLst>
      <p:ext uri="{BB962C8B-B14F-4D97-AF65-F5344CB8AC3E}">
        <p14:creationId xmlns:p14="http://schemas.microsoft.com/office/powerpoint/2010/main" val="497828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1808;p40">
            <a:extLst>
              <a:ext uri="{FF2B5EF4-FFF2-40B4-BE49-F238E27FC236}">
                <a16:creationId xmlns:a16="http://schemas.microsoft.com/office/drawing/2014/main" id="{FFC16C59-A551-A08D-0CF3-BBF59B13232B}"/>
              </a:ext>
            </a:extLst>
          </p:cNvPr>
          <p:cNvSpPr txBox="1">
            <a:spLocks/>
          </p:cNvSpPr>
          <p:nvPr/>
        </p:nvSpPr>
        <p:spPr>
          <a:xfrm>
            <a:off x="725487" y="427458"/>
            <a:ext cx="7693025" cy="5730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Work Sans"/>
              <a:buNone/>
              <a:defRPr sz="3500" b="1" i="0" u="none" strike="noStrike" cap="none">
                <a:solidFill>
                  <a:schemeClr val="dk1"/>
                </a:solidFill>
                <a:latin typeface="Work Sans"/>
                <a:ea typeface="Work Sans"/>
                <a:cs typeface="Work Sans"/>
                <a:sym typeface="Work Sans"/>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Inter"/>
                <a:ea typeface="Inter"/>
                <a:cs typeface="Inter"/>
                <a:sym typeface="Inter"/>
              </a:defRPr>
            </a:lvl9pPr>
          </a:lstStyle>
          <a:p>
            <a:pPr algn="ctr"/>
            <a:r>
              <a:rPr lang="vi-VN" dirty="0">
                <a:solidFill>
                  <a:schemeClr val="bg2">
                    <a:lumMod val="10000"/>
                  </a:schemeClr>
                </a:solidFill>
                <a:latin typeface="Montserrat Black" panose="00000A00000000000000" pitchFamily="50" charset="0"/>
              </a:rPr>
              <a:t>Đối tượng nghiên cứu</a:t>
            </a:r>
          </a:p>
        </p:txBody>
      </p:sp>
      <p:sp>
        <p:nvSpPr>
          <p:cNvPr id="23" name="TextBox 22">
            <a:extLst>
              <a:ext uri="{FF2B5EF4-FFF2-40B4-BE49-F238E27FC236}">
                <a16:creationId xmlns:a16="http://schemas.microsoft.com/office/drawing/2014/main" id="{AD2FC1E6-3101-C1EB-F1DA-3421DDF18E2A}"/>
              </a:ext>
            </a:extLst>
          </p:cNvPr>
          <p:cNvSpPr txBox="1"/>
          <p:nvPr/>
        </p:nvSpPr>
        <p:spPr>
          <a:xfrm>
            <a:off x="-14764" y="4098878"/>
            <a:ext cx="2435132" cy="769441"/>
          </a:xfrm>
          <a:prstGeom prst="rect">
            <a:avLst/>
          </a:prstGeom>
          <a:noFill/>
        </p:spPr>
        <p:txBody>
          <a:bodyPr wrap="square" rtlCol="0">
            <a:spAutoFit/>
          </a:bodyPr>
          <a:lstStyle/>
          <a:p>
            <a:pPr algn="ctr"/>
            <a:r>
              <a:rPr lang="en-US" sz="2200" dirty="0">
                <a:latin typeface="+mn-lt"/>
                <a:ea typeface="Times New Roman" panose="02020603050405020304" pitchFamily="18" charset="0"/>
              </a:rPr>
              <a:t>1) </a:t>
            </a:r>
            <a:r>
              <a:rPr lang="en-US" sz="2200" dirty="0" err="1">
                <a:latin typeface="+mn-lt"/>
                <a:ea typeface="Times New Roman" panose="02020603050405020304" pitchFamily="18" charset="0"/>
              </a:rPr>
              <a:t>Cơ</a:t>
            </a:r>
            <a:r>
              <a:rPr lang="en-US" sz="2200" dirty="0">
                <a:latin typeface="+mn-lt"/>
                <a:ea typeface="Times New Roman" panose="02020603050405020304" pitchFamily="18" charset="0"/>
              </a:rPr>
              <a:t> </a:t>
            </a:r>
            <a:r>
              <a:rPr lang="en-US" sz="2200" dirty="0" err="1">
                <a:latin typeface="+mn-lt"/>
                <a:ea typeface="Times New Roman" panose="02020603050405020304" pitchFamily="18" charset="0"/>
              </a:rPr>
              <a:t>sở</a:t>
            </a:r>
            <a:r>
              <a:rPr lang="en-US" sz="2200" dirty="0">
                <a:latin typeface="+mn-lt"/>
                <a:ea typeface="Times New Roman" panose="02020603050405020304" pitchFamily="18" charset="0"/>
              </a:rPr>
              <a:t> </a:t>
            </a:r>
            <a:r>
              <a:rPr lang="en-US" sz="2200" dirty="0" err="1">
                <a:latin typeface="+mn-lt"/>
                <a:ea typeface="Times New Roman" panose="02020603050405020304" pitchFamily="18" charset="0"/>
              </a:rPr>
              <a:t>dữ</a:t>
            </a:r>
            <a:r>
              <a:rPr lang="en-US" sz="2200" dirty="0">
                <a:latin typeface="+mn-lt"/>
                <a:ea typeface="Times New Roman" panose="02020603050405020304" pitchFamily="18" charset="0"/>
              </a:rPr>
              <a:t> </a:t>
            </a:r>
            <a:r>
              <a:rPr lang="en-US" sz="2200" dirty="0" err="1">
                <a:latin typeface="+mn-lt"/>
                <a:ea typeface="Times New Roman" panose="02020603050405020304" pitchFamily="18" charset="0"/>
              </a:rPr>
              <a:t>liệu</a:t>
            </a:r>
            <a:endParaRPr lang="en-US" sz="2200" dirty="0">
              <a:latin typeface="+mn-lt"/>
              <a:ea typeface="Times New Roman" panose="02020603050405020304" pitchFamily="18" charset="0"/>
            </a:endParaRPr>
          </a:p>
          <a:p>
            <a:pPr algn="ctr"/>
            <a:r>
              <a:rPr lang="en-US" sz="2200" dirty="0">
                <a:effectLst/>
                <a:latin typeface="+mn-lt"/>
                <a:ea typeface="Times New Roman" panose="02020603050405020304" pitchFamily="18" charset="0"/>
              </a:rPr>
              <a:t>MongoDB</a:t>
            </a:r>
            <a:endParaRPr lang="en-US" sz="2200" dirty="0">
              <a:latin typeface="+mn-lt"/>
            </a:endParaRPr>
          </a:p>
        </p:txBody>
      </p:sp>
      <p:sp>
        <p:nvSpPr>
          <p:cNvPr id="24" name="TextBox 23">
            <a:extLst>
              <a:ext uri="{FF2B5EF4-FFF2-40B4-BE49-F238E27FC236}">
                <a16:creationId xmlns:a16="http://schemas.microsoft.com/office/drawing/2014/main" id="{CE9C2D90-44F5-3325-5CDA-76655F076B8F}"/>
              </a:ext>
            </a:extLst>
          </p:cNvPr>
          <p:cNvSpPr txBox="1"/>
          <p:nvPr/>
        </p:nvSpPr>
        <p:spPr>
          <a:xfrm>
            <a:off x="2350340" y="4081666"/>
            <a:ext cx="2435131" cy="769441"/>
          </a:xfrm>
          <a:prstGeom prst="rect">
            <a:avLst/>
          </a:prstGeom>
          <a:noFill/>
        </p:spPr>
        <p:txBody>
          <a:bodyPr wrap="square" rtlCol="0">
            <a:spAutoFit/>
          </a:bodyPr>
          <a:lstStyle/>
          <a:p>
            <a:pPr algn="ctr"/>
            <a:r>
              <a:rPr lang="en-US" sz="2200" dirty="0">
                <a:latin typeface="+mn-lt"/>
                <a:ea typeface="Times New Roman" panose="02020603050405020304" pitchFamily="18" charset="0"/>
              </a:rPr>
              <a:t>2) Framework ReactJS</a:t>
            </a:r>
          </a:p>
        </p:txBody>
      </p:sp>
      <p:sp>
        <p:nvSpPr>
          <p:cNvPr id="25" name="TextBox 24">
            <a:extLst>
              <a:ext uri="{FF2B5EF4-FFF2-40B4-BE49-F238E27FC236}">
                <a16:creationId xmlns:a16="http://schemas.microsoft.com/office/drawing/2014/main" id="{E2B5BC38-F4E4-21EA-577B-53D3B947A636}"/>
              </a:ext>
            </a:extLst>
          </p:cNvPr>
          <p:cNvSpPr txBox="1"/>
          <p:nvPr/>
        </p:nvSpPr>
        <p:spPr>
          <a:xfrm>
            <a:off x="4737017" y="4098878"/>
            <a:ext cx="1651422" cy="430887"/>
          </a:xfrm>
          <a:prstGeom prst="rect">
            <a:avLst/>
          </a:prstGeom>
          <a:noFill/>
        </p:spPr>
        <p:txBody>
          <a:bodyPr wrap="square" rtlCol="0">
            <a:spAutoFit/>
          </a:bodyPr>
          <a:lstStyle/>
          <a:p>
            <a:pPr algn="ctr"/>
            <a:r>
              <a:rPr lang="en-US" sz="2200" dirty="0">
                <a:effectLst/>
                <a:latin typeface="+mn-lt"/>
                <a:ea typeface="Times New Roman" panose="02020603050405020304" pitchFamily="18" charset="0"/>
              </a:rPr>
              <a:t>3) NodeJS</a:t>
            </a:r>
            <a:endParaRPr lang="en-US" sz="2200" dirty="0">
              <a:latin typeface="+mn-lt"/>
            </a:endParaRPr>
          </a:p>
        </p:txBody>
      </p:sp>
      <p:sp>
        <p:nvSpPr>
          <p:cNvPr id="27" name="TextBox 26">
            <a:extLst>
              <a:ext uri="{FF2B5EF4-FFF2-40B4-BE49-F238E27FC236}">
                <a16:creationId xmlns:a16="http://schemas.microsoft.com/office/drawing/2014/main" id="{D0A3768F-574A-86FA-71E1-3F9DD0A4AAC7}"/>
              </a:ext>
            </a:extLst>
          </p:cNvPr>
          <p:cNvSpPr txBox="1"/>
          <p:nvPr/>
        </p:nvSpPr>
        <p:spPr>
          <a:xfrm>
            <a:off x="6388439" y="4066282"/>
            <a:ext cx="2435131" cy="769441"/>
          </a:xfrm>
          <a:prstGeom prst="rect">
            <a:avLst/>
          </a:prstGeom>
          <a:noFill/>
        </p:spPr>
        <p:txBody>
          <a:bodyPr wrap="square" rtlCol="0">
            <a:spAutoFit/>
          </a:bodyPr>
          <a:lstStyle/>
          <a:p>
            <a:pPr algn="ctr"/>
            <a:r>
              <a:rPr lang="en-US" sz="2200" dirty="0">
                <a:effectLst/>
                <a:latin typeface="+mn-lt"/>
                <a:ea typeface="Times New Roman" panose="02020603050405020304" pitchFamily="18" charset="0"/>
              </a:rPr>
              <a:t>4) </a:t>
            </a:r>
            <a:r>
              <a:rPr lang="en-US" sz="2200" dirty="0" err="1">
                <a:effectLst/>
                <a:latin typeface="+mn-lt"/>
                <a:ea typeface="Times New Roman" panose="02020603050405020304" pitchFamily="18" charset="0"/>
              </a:rPr>
              <a:t>Kiến</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thức</a:t>
            </a:r>
            <a:r>
              <a:rPr lang="en-US" sz="2200" dirty="0">
                <a:effectLst/>
                <a:latin typeface="+mn-lt"/>
                <a:ea typeface="Times New Roman" panose="02020603050405020304" pitchFamily="18" charset="0"/>
              </a:rPr>
              <a:t> </a:t>
            </a:r>
            <a:r>
              <a:rPr lang="en-US" sz="2200" dirty="0" err="1">
                <a:effectLst/>
                <a:latin typeface="+mn-lt"/>
                <a:ea typeface="Times New Roman" panose="02020603050405020304" pitchFamily="18" charset="0"/>
              </a:rPr>
              <a:t>về</a:t>
            </a:r>
            <a:r>
              <a:rPr lang="en-US" sz="2200" dirty="0">
                <a:effectLst/>
                <a:latin typeface="+mn-lt"/>
                <a:ea typeface="Times New Roman" panose="02020603050405020304" pitchFamily="18" charset="0"/>
              </a:rPr>
              <a:t> Restful API</a:t>
            </a:r>
          </a:p>
        </p:txBody>
      </p:sp>
      <p:sp>
        <p:nvSpPr>
          <p:cNvPr id="28" name="TextBox 27">
            <a:extLst>
              <a:ext uri="{FF2B5EF4-FFF2-40B4-BE49-F238E27FC236}">
                <a16:creationId xmlns:a16="http://schemas.microsoft.com/office/drawing/2014/main" id="{61E878A4-64C6-B55C-9496-80A302A751A8}"/>
              </a:ext>
            </a:extLst>
          </p:cNvPr>
          <p:cNvSpPr txBox="1"/>
          <p:nvPr/>
        </p:nvSpPr>
        <p:spPr>
          <a:xfrm>
            <a:off x="278129" y="1236735"/>
            <a:ext cx="8587739" cy="1553054"/>
          </a:xfrm>
          <a:prstGeom prst="rect">
            <a:avLst/>
          </a:prstGeom>
          <a:noFill/>
        </p:spPr>
        <p:txBody>
          <a:bodyPr wrap="square">
            <a:spAutoFit/>
          </a:bodyPr>
          <a:lstStyle/>
          <a:p>
            <a:pPr marL="285750" indent="-285750" algn="just">
              <a:lnSpc>
                <a:spcPct val="150000"/>
              </a:lnSpc>
              <a:buFontTx/>
              <a:buChar char="-"/>
            </a:pPr>
            <a:r>
              <a:rPr lang="vi-VN" sz="2200" dirty="0"/>
              <a:t>Khu vực Tây Nam Bộ và các</a:t>
            </a:r>
            <a:r>
              <a:rPr lang="en-US" sz="2200" dirty="0"/>
              <a:t> </a:t>
            </a:r>
            <a:r>
              <a:rPr lang="en-US" sz="2200" dirty="0" err="1"/>
              <a:t>địa</a:t>
            </a:r>
            <a:r>
              <a:rPr lang="en-US" sz="2200" dirty="0"/>
              <a:t> </a:t>
            </a:r>
            <a:r>
              <a:rPr lang="en-US" sz="2200" dirty="0" err="1"/>
              <a:t>điểm</a:t>
            </a:r>
            <a:r>
              <a:rPr lang="en-US" sz="2200" dirty="0"/>
              <a:t> du </a:t>
            </a:r>
            <a:r>
              <a:rPr lang="en-US" sz="2200" dirty="0" err="1"/>
              <a:t>lịch</a:t>
            </a:r>
            <a:r>
              <a:rPr lang="en-US" sz="2200" dirty="0"/>
              <a:t> </a:t>
            </a:r>
            <a:r>
              <a:rPr lang="en-US" sz="2200" dirty="0" err="1"/>
              <a:t>tại</a:t>
            </a:r>
            <a:r>
              <a:rPr lang="en-US" sz="2200" dirty="0"/>
              <a:t> </a:t>
            </a:r>
            <a:r>
              <a:rPr lang="en-US" sz="2200" dirty="0" err="1"/>
              <a:t>các</a:t>
            </a:r>
            <a:r>
              <a:rPr lang="en-US" sz="2200" dirty="0"/>
              <a:t> </a:t>
            </a:r>
            <a:r>
              <a:rPr lang="en-US" sz="2200" dirty="0" err="1"/>
              <a:t>tỉnh</a:t>
            </a:r>
            <a:r>
              <a:rPr lang="en-US" sz="2200" dirty="0"/>
              <a:t> </a:t>
            </a:r>
            <a:r>
              <a:rPr lang="en-US" sz="2200" dirty="0" err="1"/>
              <a:t>miền</a:t>
            </a:r>
            <a:r>
              <a:rPr lang="en-US" sz="2200" dirty="0"/>
              <a:t> </a:t>
            </a:r>
            <a:r>
              <a:rPr lang="en-US" sz="2200" dirty="0" err="1"/>
              <a:t>Tây</a:t>
            </a:r>
            <a:r>
              <a:rPr lang="en-US" sz="2200" dirty="0"/>
              <a:t> Nam </a:t>
            </a:r>
            <a:r>
              <a:rPr lang="en-US" sz="2200" dirty="0" err="1"/>
              <a:t>bộ</a:t>
            </a:r>
            <a:r>
              <a:rPr lang="en-US" sz="2200" dirty="0"/>
              <a:t>,</a:t>
            </a:r>
          </a:p>
          <a:p>
            <a:pPr marL="285750" indent="-285750" algn="just">
              <a:lnSpc>
                <a:spcPct val="150000"/>
              </a:lnSpc>
              <a:buFontTx/>
              <a:buChar char="-"/>
            </a:pPr>
            <a:r>
              <a:rPr lang="en-US" sz="2200" dirty="0" err="1"/>
              <a:t>Các</a:t>
            </a:r>
            <a:r>
              <a:rPr lang="en-US" sz="2200" dirty="0"/>
              <a:t> </a:t>
            </a:r>
            <a:r>
              <a:rPr lang="en-US" sz="2200" dirty="0" err="1"/>
              <a:t>công</a:t>
            </a:r>
            <a:r>
              <a:rPr lang="en-US" sz="2200" dirty="0"/>
              <a:t> </a:t>
            </a:r>
            <a:r>
              <a:rPr lang="en-US" sz="2200" dirty="0" err="1"/>
              <a:t>cụ</a:t>
            </a:r>
            <a:r>
              <a:rPr lang="en-US" sz="2200" dirty="0"/>
              <a:t> </a:t>
            </a:r>
            <a:r>
              <a:rPr lang="en-US" sz="2200" dirty="0" err="1"/>
              <a:t>hỗ</a:t>
            </a:r>
            <a:r>
              <a:rPr lang="en-US" sz="2200" dirty="0"/>
              <a:t> </a:t>
            </a:r>
            <a:r>
              <a:rPr lang="en-US" sz="2200" dirty="0" err="1"/>
              <a:t>trợ</a:t>
            </a:r>
            <a:r>
              <a:rPr lang="en-US" sz="2200" dirty="0"/>
              <a:t> </a:t>
            </a:r>
            <a:r>
              <a:rPr lang="en-US" sz="2200" dirty="0" err="1"/>
              <a:t>thực</a:t>
            </a:r>
            <a:r>
              <a:rPr lang="en-US" sz="2200" dirty="0"/>
              <a:t> </a:t>
            </a:r>
            <a:r>
              <a:rPr lang="en-US" sz="2200" dirty="0" err="1"/>
              <a:t>hiện</a:t>
            </a:r>
            <a:r>
              <a:rPr lang="en-US" sz="2200" dirty="0"/>
              <a:t> </a:t>
            </a:r>
            <a:r>
              <a:rPr lang="en-US" sz="2200" dirty="0" err="1"/>
              <a:t>như</a:t>
            </a:r>
            <a:r>
              <a:rPr lang="en-US" sz="2200" dirty="0"/>
              <a:t> </a:t>
            </a:r>
            <a:r>
              <a:rPr lang="en-US" sz="2200" dirty="0" err="1"/>
              <a:t>sau</a:t>
            </a:r>
            <a:r>
              <a:rPr lang="en-US" sz="2200" dirty="0"/>
              <a:t>:</a:t>
            </a:r>
          </a:p>
        </p:txBody>
      </p:sp>
      <p:sp>
        <p:nvSpPr>
          <p:cNvPr id="29" name="TextBox 28">
            <a:extLst>
              <a:ext uri="{FF2B5EF4-FFF2-40B4-BE49-F238E27FC236}">
                <a16:creationId xmlns:a16="http://schemas.microsoft.com/office/drawing/2014/main" id="{068D4DA2-8378-0D49-03CD-2DB996D4E476}"/>
              </a:ext>
            </a:extLst>
          </p:cNvPr>
          <p:cNvSpPr txBox="1"/>
          <p:nvPr/>
        </p:nvSpPr>
        <p:spPr>
          <a:xfrm>
            <a:off x="8012623" y="4835723"/>
            <a:ext cx="464949" cy="307777"/>
          </a:xfrm>
          <a:prstGeom prst="rect">
            <a:avLst/>
          </a:prstGeom>
          <a:noFill/>
        </p:spPr>
        <p:txBody>
          <a:bodyPr wrap="square" rtlCol="0">
            <a:spAutoFit/>
          </a:bodyPr>
          <a:lstStyle/>
          <a:p>
            <a:r>
              <a:rPr lang="vi-VN" dirty="0"/>
              <a:t>6</a:t>
            </a:r>
            <a:endParaRPr lang="en-US" dirty="0"/>
          </a:p>
        </p:txBody>
      </p:sp>
      <p:pic>
        <p:nvPicPr>
          <p:cNvPr id="32" name="Picture 31">
            <a:extLst>
              <a:ext uri="{FF2B5EF4-FFF2-40B4-BE49-F238E27FC236}">
                <a16:creationId xmlns:a16="http://schemas.microsoft.com/office/drawing/2014/main" id="{5EC09EF3-C88D-1E9D-1B5F-79F874F353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966" y="2637946"/>
            <a:ext cx="1676400" cy="1676400"/>
          </a:xfrm>
          <a:prstGeom prst="rect">
            <a:avLst/>
          </a:prstGeom>
        </p:spPr>
      </p:pic>
      <p:pic>
        <p:nvPicPr>
          <p:cNvPr id="33" name="Picture 2">
            <a:extLst>
              <a:ext uri="{FF2B5EF4-FFF2-40B4-BE49-F238E27FC236}">
                <a16:creationId xmlns:a16="http://schemas.microsoft.com/office/drawing/2014/main" id="{1D257955-3535-7215-23A4-3B8773D2319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2941959" y="2898599"/>
            <a:ext cx="1247018" cy="1084366"/>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a:extLst>
              <a:ext uri="{FF2B5EF4-FFF2-40B4-BE49-F238E27FC236}">
                <a16:creationId xmlns:a16="http://schemas.microsoft.com/office/drawing/2014/main" id="{0DA7970D-BFFC-9242-46F0-BD472D015D05}"/>
              </a:ext>
            </a:extLst>
          </p:cNvPr>
          <p:cNvPicPr>
            <a:picLocks noChangeAspect="1"/>
          </p:cNvPicPr>
          <p:nvPr/>
        </p:nvPicPr>
        <p:blipFill>
          <a:blip r:embed="rId5"/>
          <a:stretch>
            <a:fillRect/>
          </a:stretch>
        </p:blipFill>
        <p:spPr>
          <a:xfrm>
            <a:off x="4572000" y="3094174"/>
            <a:ext cx="2104305" cy="566355"/>
          </a:xfrm>
          <a:prstGeom prst="rect">
            <a:avLst/>
          </a:prstGeom>
        </p:spPr>
      </p:pic>
      <p:sp>
        <p:nvSpPr>
          <p:cNvPr id="36" name="Rectangle 35">
            <a:extLst>
              <a:ext uri="{FF2B5EF4-FFF2-40B4-BE49-F238E27FC236}">
                <a16:creationId xmlns:a16="http://schemas.microsoft.com/office/drawing/2014/main" id="{DEB48CDD-554F-64CD-71D1-8E70DABD2C6A}"/>
              </a:ext>
            </a:extLst>
          </p:cNvPr>
          <p:cNvSpPr/>
          <p:nvPr/>
        </p:nvSpPr>
        <p:spPr>
          <a:xfrm>
            <a:off x="6584865" y="3219896"/>
            <a:ext cx="2435131" cy="461665"/>
          </a:xfrm>
          <a:prstGeom prst="rect">
            <a:avLst/>
          </a:prstGeom>
        </p:spPr>
        <p:txBody>
          <a:bodyPr wrap="square">
            <a:spAutoFit/>
          </a:bodyPr>
          <a:lstStyle/>
          <a:p>
            <a:pPr algn="ctr"/>
            <a:r>
              <a:rPr lang="en-US" sz="2400" dirty="0">
                <a:solidFill>
                  <a:srgbClr val="002060"/>
                </a:solidFill>
                <a:latin typeface="#9Slide03 Ralewayv4020 Black" panose="00000A00000000000000" pitchFamily="2" charset="0"/>
              </a:rPr>
              <a:t>RESTFUL API</a:t>
            </a:r>
          </a:p>
        </p:txBody>
      </p:sp>
    </p:spTree>
    <p:extLst>
      <p:ext uri="{BB962C8B-B14F-4D97-AF65-F5344CB8AC3E}">
        <p14:creationId xmlns:p14="http://schemas.microsoft.com/office/powerpoint/2010/main" val="2984347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46"/>
          <p:cNvSpPr/>
          <p:nvPr/>
        </p:nvSpPr>
        <p:spPr>
          <a:xfrm>
            <a:off x="3564550" y="864250"/>
            <a:ext cx="2014800" cy="2014800"/>
          </a:xfrm>
          <a:prstGeom prst="ellipse">
            <a:avLst/>
          </a:prstGeom>
          <a:gradFill>
            <a:gsLst>
              <a:gs pos="0">
                <a:schemeClr val="lt2"/>
              </a:gs>
              <a:gs pos="100000">
                <a:schemeClr val="accent1"/>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6"/>
          <p:cNvSpPr/>
          <p:nvPr/>
        </p:nvSpPr>
        <p:spPr>
          <a:xfrm>
            <a:off x="3749105" y="1049500"/>
            <a:ext cx="1644300" cy="1644300"/>
          </a:xfrm>
          <a:prstGeom prst="ellipse">
            <a:avLst/>
          </a:prstGeom>
          <a:gradFill>
            <a:gsLst>
              <a:gs pos="0">
                <a:schemeClr val="lt1"/>
              </a:gs>
              <a:gs pos="100000">
                <a:srgbClr val="F0F0F3"/>
              </a:gs>
            </a:gsLst>
            <a:path path="circle">
              <a:fillToRect l="50000" t="50000" r="50000" b="50000"/>
            </a:path>
            <a:tileRect/>
          </a:gradFill>
          <a:ln>
            <a:noFill/>
          </a:ln>
          <a:effectLst>
            <a:outerShdw blurRad="571500" dist="142875" dir="5100000" algn="bl" rotWithShape="0">
              <a:srgbClr val="000000">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6"/>
          <p:cNvSpPr txBox="1">
            <a:spLocks noGrp="1"/>
          </p:cNvSpPr>
          <p:nvPr>
            <p:ph type="title"/>
          </p:nvPr>
        </p:nvSpPr>
        <p:spPr>
          <a:xfrm>
            <a:off x="1691102" y="2976912"/>
            <a:ext cx="5760305" cy="795900"/>
          </a:xfrm>
          <a:prstGeom prst="rect">
            <a:avLst/>
          </a:prstGeom>
        </p:spPr>
        <p:txBody>
          <a:bodyPr spcFirstLastPara="1" wrap="square" lIns="91425" tIns="91425" rIns="91425" bIns="91425" anchor="ctr" anchorCtr="0">
            <a:noAutofit/>
          </a:bodyPr>
          <a:lstStyle/>
          <a:p>
            <a:r>
              <a:rPr lang="vi-VN" dirty="0">
                <a:solidFill>
                  <a:schemeClr val="tx1"/>
                </a:solidFill>
                <a:latin typeface="Montserrat Black" panose="00000A00000000000000" pitchFamily="50" charset="0"/>
              </a:rPr>
              <a:t>Cơ Sở Lý Thuyết</a:t>
            </a:r>
            <a:endParaRPr lang="en-US" dirty="0"/>
          </a:p>
        </p:txBody>
      </p:sp>
      <p:sp>
        <p:nvSpPr>
          <p:cNvPr id="580" name="Google Shape;580;p46"/>
          <p:cNvSpPr txBox="1">
            <a:spLocks noGrp="1"/>
          </p:cNvSpPr>
          <p:nvPr>
            <p:ph type="subTitle" idx="1"/>
          </p:nvPr>
        </p:nvSpPr>
        <p:spPr>
          <a:xfrm>
            <a:off x="2641804" y="4094000"/>
            <a:ext cx="3858900" cy="39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dirty="0">
                <a:solidFill>
                  <a:schemeClr val="bg2">
                    <a:lumMod val="10000"/>
                  </a:schemeClr>
                </a:solidFill>
                <a:latin typeface="+mn-lt"/>
              </a:rPr>
              <a:t>2.1 Tổng quan về Tây Nam bộ</a:t>
            </a:r>
          </a:p>
          <a:p>
            <a:pPr marL="0" lvl="0" indent="0" algn="ctr" rtl="0">
              <a:spcBef>
                <a:spcPts val="0"/>
              </a:spcBef>
              <a:spcAft>
                <a:spcPts val="0"/>
              </a:spcAft>
              <a:buNone/>
            </a:pPr>
            <a:r>
              <a:rPr lang="vi-VN" sz="2000" dirty="0">
                <a:solidFill>
                  <a:schemeClr val="bg2">
                    <a:lumMod val="10000"/>
                  </a:schemeClr>
                </a:solidFill>
                <a:latin typeface="+mn-lt"/>
              </a:rPr>
              <a:t>2.2 Các cong nghệ sử dụng</a:t>
            </a:r>
          </a:p>
        </p:txBody>
      </p:sp>
      <p:sp>
        <p:nvSpPr>
          <p:cNvPr id="581" name="Google Shape;581;p46"/>
          <p:cNvSpPr txBox="1">
            <a:spLocks noGrp="1"/>
          </p:cNvSpPr>
          <p:nvPr>
            <p:ph type="title" idx="2"/>
          </p:nvPr>
        </p:nvSpPr>
        <p:spPr>
          <a:xfrm>
            <a:off x="3749850" y="1482700"/>
            <a:ext cx="1644300" cy="74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 name="TextBox 2">
            <a:extLst>
              <a:ext uri="{FF2B5EF4-FFF2-40B4-BE49-F238E27FC236}">
                <a16:creationId xmlns:a16="http://schemas.microsoft.com/office/drawing/2014/main" id="{E555543E-73AE-C087-6EC0-7BD64D0D7ACA}"/>
              </a:ext>
            </a:extLst>
          </p:cNvPr>
          <p:cNvSpPr txBox="1"/>
          <p:nvPr/>
        </p:nvSpPr>
        <p:spPr>
          <a:xfrm>
            <a:off x="8012623" y="4835723"/>
            <a:ext cx="464949" cy="307777"/>
          </a:xfrm>
          <a:prstGeom prst="rect">
            <a:avLst/>
          </a:prstGeom>
          <a:noFill/>
        </p:spPr>
        <p:txBody>
          <a:bodyPr wrap="square" rtlCol="0">
            <a:spAutoFit/>
          </a:bodyPr>
          <a:lstStyle/>
          <a:p>
            <a:r>
              <a:rPr lang="vi-VN" dirty="0"/>
              <a:t>7</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591CFA02-FB28-4423-02A7-E21832A0AABF}"/>
              </a:ext>
            </a:extLst>
          </p:cNvPr>
          <p:cNvSpPr txBox="1"/>
          <p:nvPr/>
        </p:nvSpPr>
        <p:spPr>
          <a:xfrm>
            <a:off x="0" y="1051289"/>
            <a:ext cx="9144000" cy="4092211"/>
          </a:xfrm>
          <a:prstGeom prst="rect">
            <a:avLst/>
          </a:prstGeom>
          <a:noFill/>
        </p:spPr>
        <p:txBody>
          <a:bodyPr wrap="square">
            <a:spAutoFit/>
          </a:bodyPr>
          <a:lstStyle/>
          <a:p>
            <a:pPr algn="just">
              <a:lnSpc>
                <a:spcPct val="150000"/>
              </a:lnSpc>
            </a:pPr>
            <a:r>
              <a:rPr lang="en-US" sz="2200" dirty="0"/>
              <a:t>	</a:t>
            </a:r>
            <a:r>
              <a:rPr lang="vi-VN" sz="2200" dirty="0"/>
              <a:t>Miền Tây Nam Bộ, hay Đồng bằng Sông Cửu Long, nằm ở phía Nam Việt Nam. Khu vực này có địa hình đồng bằng phẳng thấp và hệ thống sông ngòi chằng chịt. Du lịch miền Tây Nam Bộ phong phú với miệt vườn, và di tích lịch sử. Du khách được trải nghiệm cuộc sống bình dị, ẩm thực đặc sản, và tham gia các hoạt động dân gian. Ngành du lịch đóng vai trò quan trọng trong phát triển kinh tế - xã hội. Phát triển du lịch miền Tây Nam Bộ sẽ thúc đẩy kinh tế, bảo tồn văn hóa và nâng cao đời sống địa phương.</a:t>
            </a:r>
            <a:endParaRPr lang="en-US" sz="2200" dirty="0"/>
          </a:p>
        </p:txBody>
      </p:sp>
      <p:sp>
        <p:nvSpPr>
          <p:cNvPr id="11" name="TextBox 10">
            <a:extLst>
              <a:ext uri="{FF2B5EF4-FFF2-40B4-BE49-F238E27FC236}">
                <a16:creationId xmlns:a16="http://schemas.microsoft.com/office/drawing/2014/main" id="{F365E122-F056-C628-3D2A-1F7455F04E96}"/>
              </a:ext>
            </a:extLst>
          </p:cNvPr>
          <p:cNvSpPr txBox="1"/>
          <p:nvPr/>
        </p:nvSpPr>
        <p:spPr>
          <a:xfrm>
            <a:off x="0" y="177582"/>
            <a:ext cx="9144000" cy="661720"/>
          </a:xfrm>
          <a:prstGeom prst="rect">
            <a:avLst/>
          </a:prstGeom>
          <a:noFill/>
        </p:spPr>
        <p:txBody>
          <a:bodyPr wrap="square">
            <a:spAutoFit/>
          </a:bodyPr>
          <a:lstStyle/>
          <a:p>
            <a:pPr algn="ctr"/>
            <a:r>
              <a:rPr lang="vi-VN" sz="3600" b="1" dirty="0">
                <a:latin typeface="Montserrat Black" panose="00000A00000000000000" pitchFamily="50" charset="0"/>
              </a:rPr>
              <a:t>2.1 Tổng quan về Tây Nam Bộ</a:t>
            </a:r>
            <a:endParaRPr lang="en-US" sz="3600" b="1" dirty="0"/>
          </a:p>
        </p:txBody>
      </p:sp>
      <p:sp>
        <p:nvSpPr>
          <p:cNvPr id="12" name="TextBox 11">
            <a:extLst>
              <a:ext uri="{FF2B5EF4-FFF2-40B4-BE49-F238E27FC236}">
                <a16:creationId xmlns:a16="http://schemas.microsoft.com/office/drawing/2014/main" id="{88A5A5B8-5262-B0D4-5C28-1A25FD5E6AD8}"/>
              </a:ext>
            </a:extLst>
          </p:cNvPr>
          <p:cNvSpPr txBox="1"/>
          <p:nvPr/>
        </p:nvSpPr>
        <p:spPr>
          <a:xfrm>
            <a:off x="8012623" y="4835723"/>
            <a:ext cx="464949" cy="307777"/>
          </a:xfrm>
          <a:prstGeom prst="rect">
            <a:avLst/>
          </a:prstGeom>
          <a:noFill/>
        </p:spPr>
        <p:txBody>
          <a:bodyPr wrap="square" rtlCol="0">
            <a:spAutoFit/>
          </a:bodyPr>
          <a:lstStyle/>
          <a:p>
            <a:r>
              <a:rPr lang="vi-VN" dirty="0"/>
              <a:t>8</a:t>
            </a:r>
            <a:endParaRPr lang="en-US" dirty="0"/>
          </a:p>
        </p:txBody>
      </p:sp>
    </p:spTree>
    <p:extLst>
      <p:ext uri="{BB962C8B-B14F-4D97-AF65-F5344CB8AC3E}">
        <p14:creationId xmlns:p14="http://schemas.microsoft.com/office/powerpoint/2010/main" val="446711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5B10269F-195D-9A68-03D1-E2EDF40BF28C}"/>
              </a:ext>
            </a:extLst>
          </p:cNvPr>
          <p:cNvSpPr txBox="1"/>
          <p:nvPr/>
        </p:nvSpPr>
        <p:spPr>
          <a:xfrm>
            <a:off x="0" y="666750"/>
            <a:ext cx="9144000" cy="646331"/>
          </a:xfrm>
          <a:prstGeom prst="rect">
            <a:avLst/>
          </a:prstGeom>
          <a:noFill/>
        </p:spPr>
        <p:txBody>
          <a:bodyPr wrap="square">
            <a:spAutoFit/>
          </a:bodyPr>
          <a:lstStyle/>
          <a:p>
            <a:pPr algn="ctr"/>
            <a:r>
              <a:rPr lang="vi-VN" sz="3600" b="1" dirty="0">
                <a:latin typeface="Montserrat Black" panose="00000A00000000000000" pitchFamily="50" charset="0"/>
              </a:rPr>
              <a:t>2.2 </a:t>
            </a:r>
            <a:r>
              <a:rPr lang="en-US" sz="3600" b="1" dirty="0" err="1">
                <a:latin typeface="Montserrat Black" panose="00000A00000000000000" pitchFamily="50" charset="0"/>
              </a:rPr>
              <a:t>Giới</a:t>
            </a:r>
            <a:r>
              <a:rPr lang="en-US" sz="3600" b="1" dirty="0">
                <a:latin typeface="Montserrat Black" panose="00000A00000000000000" pitchFamily="50" charset="0"/>
              </a:rPr>
              <a:t> </a:t>
            </a:r>
            <a:r>
              <a:rPr lang="en-US" sz="3600" b="1" dirty="0" err="1">
                <a:latin typeface="Montserrat Black" panose="00000A00000000000000" pitchFamily="50" charset="0"/>
              </a:rPr>
              <a:t>thiệu</a:t>
            </a:r>
            <a:r>
              <a:rPr lang="en-US" sz="3600" b="1" dirty="0">
                <a:latin typeface="Montserrat Black" panose="00000A00000000000000" pitchFamily="50" charset="0"/>
              </a:rPr>
              <a:t> </a:t>
            </a:r>
            <a:r>
              <a:rPr lang="en-US" sz="3600" b="1" dirty="0" err="1">
                <a:latin typeface="Montserrat Black" panose="00000A00000000000000" pitchFamily="50" charset="0"/>
              </a:rPr>
              <a:t>về</a:t>
            </a:r>
            <a:r>
              <a:rPr lang="en-US" sz="3600" b="1" dirty="0">
                <a:latin typeface="Montserrat Black" panose="00000A00000000000000" pitchFamily="50" charset="0"/>
              </a:rPr>
              <a:t> NoSQL</a:t>
            </a:r>
          </a:p>
        </p:txBody>
      </p:sp>
      <p:sp>
        <p:nvSpPr>
          <p:cNvPr id="11" name="TextBox 10">
            <a:extLst>
              <a:ext uri="{FF2B5EF4-FFF2-40B4-BE49-F238E27FC236}">
                <a16:creationId xmlns:a16="http://schemas.microsoft.com/office/drawing/2014/main" id="{3DB56211-4C9E-B717-91F4-A683549CF820}"/>
              </a:ext>
            </a:extLst>
          </p:cNvPr>
          <p:cNvSpPr txBox="1"/>
          <p:nvPr/>
        </p:nvSpPr>
        <p:spPr>
          <a:xfrm>
            <a:off x="3337560" y="1804080"/>
            <a:ext cx="5852162" cy="2060885"/>
          </a:xfrm>
          <a:prstGeom prst="rect">
            <a:avLst/>
          </a:prstGeom>
          <a:noFill/>
        </p:spPr>
        <p:txBody>
          <a:bodyPr wrap="square">
            <a:spAutoFit/>
          </a:bodyPr>
          <a:lstStyle/>
          <a:p>
            <a:pPr algn="just">
              <a:lnSpc>
                <a:spcPct val="150000"/>
              </a:lnSpc>
            </a:pPr>
            <a:r>
              <a:rPr lang="en-US" sz="2200" dirty="0"/>
              <a:t>- </a:t>
            </a:r>
            <a:r>
              <a:rPr lang="vi-VN" sz="2200" dirty="0"/>
              <a:t>NoSQL là dành cho các kho dữ liệu phân tán với nhu cầu lưu trữ dữ liệu lớn. </a:t>
            </a:r>
            <a:endParaRPr lang="en-US" sz="2200" dirty="0"/>
          </a:p>
          <a:p>
            <a:pPr algn="just">
              <a:lnSpc>
                <a:spcPct val="150000"/>
              </a:lnSpc>
            </a:pPr>
            <a:r>
              <a:rPr lang="en-US" sz="2200" dirty="0"/>
              <a:t>- </a:t>
            </a:r>
            <a:r>
              <a:rPr lang="vi-VN" sz="2200" dirty="0"/>
              <a:t>NoSQL được sử dụng cho dữ liệu lớn và ứng dụng web thời gian thực. </a:t>
            </a:r>
            <a:endParaRPr lang="en-US" sz="2200" dirty="0"/>
          </a:p>
        </p:txBody>
      </p:sp>
      <p:pic>
        <p:nvPicPr>
          <p:cNvPr id="12" name="Picture 11">
            <a:extLst>
              <a:ext uri="{FF2B5EF4-FFF2-40B4-BE49-F238E27FC236}">
                <a16:creationId xmlns:a16="http://schemas.microsoft.com/office/drawing/2014/main" id="{96820023-3628-1C55-BCEF-103261288783}"/>
              </a:ext>
            </a:extLst>
          </p:cNvPr>
          <p:cNvPicPr>
            <a:picLocks noChangeAspect="1"/>
          </p:cNvPicPr>
          <p:nvPr/>
        </p:nvPicPr>
        <p:blipFill>
          <a:blip r:embed="rId2"/>
          <a:stretch>
            <a:fillRect/>
          </a:stretch>
        </p:blipFill>
        <p:spPr>
          <a:xfrm>
            <a:off x="363053" y="2013189"/>
            <a:ext cx="2654467" cy="1642669"/>
          </a:xfrm>
          <a:prstGeom prst="rect">
            <a:avLst/>
          </a:prstGeom>
        </p:spPr>
      </p:pic>
      <p:sp>
        <p:nvSpPr>
          <p:cNvPr id="13" name="TextBox 12">
            <a:extLst>
              <a:ext uri="{FF2B5EF4-FFF2-40B4-BE49-F238E27FC236}">
                <a16:creationId xmlns:a16="http://schemas.microsoft.com/office/drawing/2014/main" id="{8D3DB7C4-6950-98E7-DF6C-7F79B0B445E8}"/>
              </a:ext>
            </a:extLst>
          </p:cNvPr>
          <p:cNvSpPr txBox="1"/>
          <p:nvPr/>
        </p:nvSpPr>
        <p:spPr>
          <a:xfrm>
            <a:off x="580899" y="3656959"/>
            <a:ext cx="2218774" cy="416011"/>
          </a:xfrm>
          <a:prstGeom prst="rect">
            <a:avLst/>
          </a:prstGeom>
          <a:noFill/>
        </p:spPr>
        <p:txBody>
          <a:bodyPr wrap="square">
            <a:spAutoFit/>
          </a:bodyPr>
          <a:lstStyle/>
          <a:p>
            <a:pPr algn="just">
              <a:lnSpc>
                <a:spcPct val="150000"/>
              </a:lnSpc>
            </a:pPr>
            <a:r>
              <a:rPr lang="vi-VN" sz="1600" dirty="0"/>
              <a:t>Hình 1: CSDL NoSQL</a:t>
            </a:r>
            <a:endParaRPr lang="en-US" sz="1600" dirty="0"/>
          </a:p>
        </p:txBody>
      </p:sp>
      <p:sp>
        <p:nvSpPr>
          <p:cNvPr id="14" name="TextBox 13">
            <a:extLst>
              <a:ext uri="{FF2B5EF4-FFF2-40B4-BE49-F238E27FC236}">
                <a16:creationId xmlns:a16="http://schemas.microsoft.com/office/drawing/2014/main" id="{AF48F679-71C9-F850-7A5B-26500C337ADB}"/>
              </a:ext>
            </a:extLst>
          </p:cNvPr>
          <p:cNvSpPr txBox="1"/>
          <p:nvPr/>
        </p:nvSpPr>
        <p:spPr>
          <a:xfrm>
            <a:off x="8012623" y="4835723"/>
            <a:ext cx="464949" cy="307777"/>
          </a:xfrm>
          <a:prstGeom prst="rect">
            <a:avLst/>
          </a:prstGeom>
          <a:noFill/>
        </p:spPr>
        <p:txBody>
          <a:bodyPr wrap="square" rtlCol="0">
            <a:spAutoFit/>
          </a:bodyPr>
          <a:lstStyle/>
          <a:p>
            <a:r>
              <a:rPr lang="vi-VN" dirty="0"/>
              <a:t>9</a:t>
            </a:r>
            <a:endParaRPr lang="en-US" dirty="0"/>
          </a:p>
        </p:txBody>
      </p:sp>
    </p:spTree>
    <p:extLst>
      <p:ext uri="{BB962C8B-B14F-4D97-AF65-F5344CB8AC3E}">
        <p14:creationId xmlns:p14="http://schemas.microsoft.com/office/powerpoint/2010/main" val="3744222972"/>
      </p:ext>
    </p:extLst>
  </p:cSld>
  <p:clrMapOvr>
    <a:masterClrMapping/>
  </p:clrMapOvr>
</p:sld>
</file>

<file path=ppt/theme/theme1.xml><?xml version="1.0" encoding="utf-8"?>
<a:theme xmlns:a="http://schemas.openxmlformats.org/drawingml/2006/main" name="Business Model Canvas by Slidesgo">
  <a:themeElements>
    <a:clrScheme name="Simple Light">
      <a:dk1>
        <a:srgbClr val="595F6B"/>
      </a:dk1>
      <a:lt1>
        <a:srgbClr val="FFFFFF"/>
      </a:lt1>
      <a:dk2>
        <a:srgbClr val="EBECF0"/>
      </a:dk2>
      <a:lt2>
        <a:srgbClr val="1658F1"/>
      </a:lt2>
      <a:accent1>
        <a:srgbClr val="36DBE0"/>
      </a:accent1>
      <a:accent2>
        <a:srgbClr val="595F6B"/>
      </a:accent2>
      <a:accent3>
        <a:srgbClr val="FFFFFF"/>
      </a:accent3>
      <a:accent4>
        <a:srgbClr val="EBECF0"/>
      </a:accent4>
      <a:accent5>
        <a:srgbClr val="1658F1"/>
      </a:accent5>
      <a:accent6>
        <a:srgbClr val="36DBE0"/>
      </a:accent6>
      <a:hlink>
        <a:srgbClr val="595F6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1085</Words>
  <Application>Microsoft Office PowerPoint</Application>
  <PresentationFormat>On-screen Show (16:9)</PresentationFormat>
  <Paragraphs>112</Paragraphs>
  <Slides>23</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Montserrat</vt:lpstr>
      <vt:lpstr>Work Sans SemiBold</vt:lpstr>
      <vt:lpstr>#9Slide03 Ralewayv4020 Black</vt:lpstr>
      <vt:lpstr>Work Sans</vt:lpstr>
      <vt:lpstr>Montserrat Black</vt:lpstr>
      <vt:lpstr>Nunito</vt:lpstr>
      <vt:lpstr>Arial</vt:lpstr>
      <vt:lpstr>Roboto Condensed Light</vt:lpstr>
      <vt:lpstr>Business Model Canvas by Slidesgo</vt:lpstr>
      <vt:lpstr>PowerPoint Presentation</vt:lpstr>
      <vt:lpstr>04</vt:lpstr>
      <vt:lpstr>Tổng quan</vt:lpstr>
      <vt:lpstr>PowerPoint Presentation</vt:lpstr>
      <vt:lpstr>PowerPoint Presentation</vt:lpstr>
      <vt:lpstr>PowerPoint Presentation</vt:lpstr>
      <vt:lpstr>Cơ Sở Lý Thuyết</vt:lpstr>
      <vt:lpstr>PowerPoint Presentation</vt:lpstr>
      <vt:lpstr>PowerPoint Presentation</vt:lpstr>
      <vt:lpstr>PowerPoint Presentation</vt:lpstr>
      <vt:lpstr>PowerPoint Presentation</vt:lpstr>
      <vt:lpstr>PowerPoint Presentation</vt:lpstr>
      <vt:lpstr>2.2 ReactJS</vt:lpstr>
      <vt:lpstr>Kết Quả  Nghiên Cứu</vt:lpstr>
      <vt:lpstr>PowerPoint Presentation</vt:lpstr>
      <vt:lpstr>PowerPoint Presentation</vt:lpstr>
      <vt:lpstr>3.2 Một số kết quả đạt được</vt:lpstr>
      <vt:lpstr>3.2 Một số kết quả đạt được</vt:lpstr>
      <vt:lpstr>3.2 Một số kết quả đạt được</vt:lpstr>
      <vt:lpstr>Kết luận và hướng phát triển</vt:lpstr>
      <vt:lpstr>4.1 Kết luận </vt:lpstr>
      <vt:lpstr>4.2 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AVITA</dc:creator>
  <cp:lastModifiedBy>Kim Thanh Ai Nhan</cp:lastModifiedBy>
  <cp:revision>2</cp:revision>
  <dcterms:modified xsi:type="dcterms:W3CDTF">2024-07-15T04:14:23Z</dcterms:modified>
</cp:coreProperties>
</file>